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53"/>
  </p:normalViewPr>
  <p:slideViewPr>
    <p:cSldViewPr snapToGrid="0" snapToObjects="1">
      <p:cViewPr varScale="1">
        <p:scale>
          <a:sx n="112" d="100"/>
          <a:sy n="112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89AF7E-D6E3-4FD6-A637-2E26025BD98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8139C91-1D7C-4B50-AE84-504D41B35D51}">
      <dgm:prSet/>
      <dgm:spPr/>
      <dgm:t>
        <a:bodyPr/>
        <a:lstStyle/>
        <a:p>
          <a:r>
            <a:rPr lang="en-US"/>
            <a:t>Definition: “Makes Optimum Use Of Time” </a:t>
          </a:r>
        </a:p>
      </dgm:t>
    </dgm:pt>
    <dgm:pt modelId="{C02911CB-B26D-48AB-AC9C-972120FA239E}" type="parTrans" cxnId="{465F1034-7968-4264-8C99-20B112692923}">
      <dgm:prSet/>
      <dgm:spPr/>
      <dgm:t>
        <a:bodyPr/>
        <a:lstStyle/>
        <a:p>
          <a:endParaRPr lang="en-US"/>
        </a:p>
      </dgm:t>
    </dgm:pt>
    <dgm:pt modelId="{5EB7B3C7-8BC3-470D-818D-477B69ACA376}" type="sibTrans" cxnId="{465F1034-7968-4264-8C99-20B112692923}">
      <dgm:prSet/>
      <dgm:spPr/>
      <dgm:t>
        <a:bodyPr/>
        <a:lstStyle/>
        <a:p>
          <a:endParaRPr lang="en-US"/>
        </a:p>
      </dgm:t>
    </dgm:pt>
    <dgm:pt modelId="{3C975EE7-A15F-48F7-81D7-7939F35A69B9}">
      <dgm:prSet/>
      <dgm:spPr/>
      <dgm:t>
        <a:bodyPr/>
        <a:lstStyle/>
        <a:p>
          <a:r>
            <a:rPr lang="en-US"/>
            <a:t>Examples: Shows up on time, does work efficiently, completes tasks within a certain time period </a:t>
          </a:r>
        </a:p>
      </dgm:t>
    </dgm:pt>
    <dgm:pt modelId="{2F959483-250C-4BBE-809F-5AAB997BC684}" type="parTrans" cxnId="{1A27B62B-4988-4098-839A-CE5A8E2F713A}">
      <dgm:prSet/>
      <dgm:spPr/>
      <dgm:t>
        <a:bodyPr/>
        <a:lstStyle/>
        <a:p>
          <a:endParaRPr lang="en-US"/>
        </a:p>
      </dgm:t>
    </dgm:pt>
    <dgm:pt modelId="{97DD7556-6696-4AA8-8D2F-C907EBB01C63}" type="sibTrans" cxnId="{1A27B62B-4988-4098-839A-CE5A8E2F713A}">
      <dgm:prSet/>
      <dgm:spPr/>
      <dgm:t>
        <a:bodyPr/>
        <a:lstStyle/>
        <a:p>
          <a:endParaRPr lang="en-US"/>
        </a:p>
      </dgm:t>
    </dgm:pt>
    <dgm:pt modelId="{3E2F70C7-2458-4305-9BED-3C9BC293AF61}" type="pres">
      <dgm:prSet presAssocID="{E589AF7E-D6E3-4FD6-A637-2E26025BD982}" presName="root" presStyleCnt="0">
        <dgm:presLayoutVars>
          <dgm:dir/>
          <dgm:resizeHandles val="exact"/>
        </dgm:presLayoutVars>
      </dgm:prSet>
      <dgm:spPr/>
    </dgm:pt>
    <dgm:pt modelId="{B6EA6D91-0F1E-49EB-A6F2-60069ED49EAD}" type="pres">
      <dgm:prSet presAssocID="{18139C91-1D7C-4B50-AE84-504D41B35D51}" presName="compNode" presStyleCnt="0"/>
      <dgm:spPr/>
    </dgm:pt>
    <dgm:pt modelId="{D6B04DB0-622C-4E5F-BC05-2071638C8FC8}" type="pres">
      <dgm:prSet presAssocID="{18139C91-1D7C-4B50-AE84-504D41B35D51}" presName="bgRect" presStyleLbl="bgShp" presStyleIdx="0" presStyleCnt="2"/>
      <dgm:spPr/>
    </dgm:pt>
    <dgm:pt modelId="{83013196-A3F3-48D3-AD19-392A90A21375}" type="pres">
      <dgm:prSet presAssocID="{18139C91-1D7C-4B50-AE84-504D41B35D5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A19C17A3-7F80-44D1-8134-E011EEAE3E5E}" type="pres">
      <dgm:prSet presAssocID="{18139C91-1D7C-4B50-AE84-504D41B35D51}" presName="spaceRect" presStyleCnt="0"/>
      <dgm:spPr/>
    </dgm:pt>
    <dgm:pt modelId="{11267461-4D7C-4B6E-8DBF-72C9489A7641}" type="pres">
      <dgm:prSet presAssocID="{18139C91-1D7C-4B50-AE84-504D41B35D51}" presName="parTx" presStyleLbl="revTx" presStyleIdx="0" presStyleCnt="2">
        <dgm:presLayoutVars>
          <dgm:chMax val="0"/>
          <dgm:chPref val="0"/>
        </dgm:presLayoutVars>
      </dgm:prSet>
      <dgm:spPr/>
    </dgm:pt>
    <dgm:pt modelId="{5BE7CDF0-037E-489C-BA46-179568CB516F}" type="pres">
      <dgm:prSet presAssocID="{5EB7B3C7-8BC3-470D-818D-477B69ACA376}" presName="sibTrans" presStyleCnt="0"/>
      <dgm:spPr/>
    </dgm:pt>
    <dgm:pt modelId="{698BB934-9942-4891-BDD4-5E583D600986}" type="pres">
      <dgm:prSet presAssocID="{3C975EE7-A15F-48F7-81D7-7939F35A69B9}" presName="compNode" presStyleCnt="0"/>
      <dgm:spPr/>
    </dgm:pt>
    <dgm:pt modelId="{BA20690A-A518-45B2-9CE7-5FB989B16435}" type="pres">
      <dgm:prSet presAssocID="{3C975EE7-A15F-48F7-81D7-7939F35A69B9}" presName="bgRect" presStyleLbl="bgShp" presStyleIdx="1" presStyleCnt="2"/>
      <dgm:spPr/>
    </dgm:pt>
    <dgm:pt modelId="{E81E21E0-51A5-420B-8AB4-FD057EC1269C}" type="pres">
      <dgm:prSet presAssocID="{3C975EE7-A15F-48F7-81D7-7939F35A69B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EC310F09-685B-4682-821A-B861CF564533}" type="pres">
      <dgm:prSet presAssocID="{3C975EE7-A15F-48F7-81D7-7939F35A69B9}" presName="spaceRect" presStyleCnt="0"/>
      <dgm:spPr/>
    </dgm:pt>
    <dgm:pt modelId="{3E486C06-6E62-4660-BE33-1C490362B71F}" type="pres">
      <dgm:prSet presAssocID="{3C975EE7-A15F-48F7-81D7-7939F35A69B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2819616-A089-489C-90CA-2B0A08E1746E}" type="presOf" srcId="{E589AF7E-D6E3-4FD6-A637-2E26025BD982}" destId="{3E2F70C7-2458-4305-9BED-3C9BC293AF61}" srcOrd="0" destOrd="0" presId="urn:microsoft.com/office/officeart/2018/2/layout/IconVerticalSolidList"/>
    <dgm:cxn modelId="{1A27B62B-4988-4098-839A-CE5A8E2F713A}" srcId="{E589AF7E-D6E3-4FD6-A637-2E26025BD982}" destId="{3C975EE7-A15F-48F7-81D7-7939F35A69B9}" srcOrd="1" destOrd="0" parTransId="{2F959483-250C-4BBE-809F-5AAB997BC684}" sibTransId="{97DD7556-6696-4AA8-8D2F-C907EBB01C63}"/>
    <dgm:cxn modelId="{465F1034-7968-4264-8C99-20B112692923}" srcId="{E589AF7E-D6E3-4FD6-A637-2E26025BD982}" destId="{18139C91-1D7C-4B50-AE84-504D41B35D51}" srcOrd="0" destOrd="0" parTransId="{C02911CB-B26D-48AB-AC9C-972120FA239E}" sibTransId="{5EB7B3C7-8BC3-470D-818D-477B69ACA376}"/>
    <dgm:cxn modelId="{02B7C33F-A4C2-4954-BC0C-09A333505CE5}" type="presOf" srcId="{18139C91-1D7C-4B50-AE84-504D41B35D51}" destId="{11267461-4D7C-4B6E-8DBF-72C9489A7641}" srcOrd="0" destOrd="0" presId="urn:microsoft.com/office/officeart/2018/2/layout/IconVerticalSolidList"/>
    <dgm:cxn modelId="{680D3CA6-6907-4EBD-B4D7-D228463FC36D}" type="presOf" srcId="{3C975EE7-A15F-48F7-81D7-7939F35A69B9}" destId="{3E486C06-6E62-4660-BE33-1C490362B71F}" srcOrd="0" destOrd="0" presId="urn:microsoft.com/office/officeart/2018/2/layout/IconVerticalSolidList"/>
    <dgm:cxn modelId="{3F53465E-E640-4C08-AF5C-3F7B12E626A3}" type="presParOf" srcId="{3E2F70C7-2458-4305-9BED-3C9BC293AF61}" destId="{B6EA6D91-0F1E-49EB-A6F2-60069ED49EAD}" srcOrd="0" destOrd="0" presId="urn:microsoft.com/office/officeart/2018/2/layout/IconVerticalSolidList"/>
    <dgm:cxn modelId="{CBE5714B-DFAF-4C3D-99E9-821960755975}" type="presParOf" srcId="{B6EA6D91-0F1E-49EB-A6F2-60069ED49EAD}" destId="{D6B04DB0-622C-4E5F-BC05-2071638C8FC8}" srcOrd="0" destOrd="0" presId="urn:microsoft.com/office/officeart/2018/2/layout/IconVerticalSolidList"/>
    <dgm:cxn modelId="{2C01F079-FB5D-4642-BA49-0639A6CC72B2}" type="presParOf" srcId="{B6EA6D91-0F1E-49EB-A6F2-60069ED49EAD}" destId="{83013196-A3F3-48D3-AD19-392A90A21375}" srcOrd="1" destOrd="0" presId="urn:microsoft.com/office/officeart/2018/2/layout/IconVerticalSolidList"/>
    <dgm:cxn modelId="{D7B4E6BF-84D7-4907-8445-9A9A34EE419B}" type="presParOf" srcId="{B6EA6D91-0F1E-49EB-A6F2-60069ED49EAD}" destId="{A19C17A3-7F80-44D1-8134-E011EEAE3E5E}" srcOrd="2" destOrd="0" presId="urn:microsoft.com/office/officeart/2018/2/layout/IconVerticalSolidList"/>
    <dgm:cxn modelId="{A4C4CC49-CA1B-4CCE-838D-CA29AB3C6F5D}" type="presParOf" srcId="{B6EA6D91-0F1E-49EB-A6F2-60069ED49EAD}" destId="{11267461-4D7C-4B6E-8DBF-72C9489A7641}" srcOrd="3" destOrd="0" presId="urn:microsoft.com/office/officeart/2018/2/layout/IconVerticalSolidList"/>
    <dgm:cxn modelId="{FA6D3BF0-0EDA-4E05-BF44-C8D2019C43DD}" type="presParOf" srcId="{3E2F70C7-2458-4305-9BED-3C9BC293AF61}" destId="{5BE7CDF0-037E-489C-BA46-179568CB516F}" srcOrd="1" destOrd="0" presId="urn:microsoft.com/office/officeart/2018/2/layout/IconVerticalSolidList"/>
    <dgm:cxn modelId="{F666D2D1-3A3A-4B26-9624-214A32C8B84C}" type="presParOf" srcId="{3E2F70C7-2458-4305-9BED-3C9BC293AF61}" destId="{698BB934-9942-4891-BDD4-5E583D600986}" srcOrd="2" destOrd="0" presId="urn:microsoft.com/office/officeart/2018/2/layout/IconVerticalSolidList"/>
    <dgm:cxn modelId="{1B8FF417-7825-494E-AE6F-6317F158CC6E}" type="presParOf" srcId="{698BB934-9942-4891-BDD4-5E583D600986}" destId="{BA20690A-A518-45B2-9CE7-5FB989B16435}" srcOrd="0" destOrd="0" presId="urn:microsoft.com/office/officeart/2018/2/layout/IconVerticalSolidList"/>
    <dgm:cxn modelId="{AF392248-366C-4020-B67D-622BB2EC6357}" type="presParOf" srcId="{698BB934-9942-4891-BDD4-5E583D600986}" destId="{E81E21E0-51A5-420B-8AB4-FD057EC1269C}" srcOrd="1" destOrd="0" presId="urn:microsoft.com/office/officeart/2018/2/layout/IconVerticalSolidList"/>
    <dgm:cxn modelId="{8BD57F47-19C6-4430-9545-381B99B129A2}" type="presParOf" srcId="{698BB934-9942-4891-BDD4-5E583D600986}" destId="{EC310F09-685B-4682-821A-B861CF564533}" srcOrd="2" destOrd="0" presId="urn:microsoft.com/office/officeart/2018/2/layout/IconVerticalSolidList"/>
    <dgm:cxn modelId="{69467F19-2228-4A33-8019-1A442D223559}" type="presParOf" srcId="{698BB934-9942-4891-BDD4-5E583D600986}" destId="{3E486C06-6E62-4660-BE33-1C490362B71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DCADAE-9C84-4E98-87FB-5859CCA567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4FB54A6-0C3D-4DCA-8BDB-728EACFB2469}">
      <dgm:prSet/>
      <dgm:spPr/>
      <dgm:t>
        <a:bodyPr/>
        <a:lstStyle/>
        <a:p>
          <a:r>
            <a:rPr lang="en-US"/>
            <a:t>Definition: Personal confidence and self-perceived ability in social interactions.</a:t>
          </a:r>
        </a:p>
      </dgm:t>
    </dgm:pt>
    <dgm:pt modelId="{3E9EA2BE-FC1B-4163-9F6D-516EC4893937}" type="parTrans" cxnId="{4B36279D-5767-4E7A-AFE0-DA41EAF4C9CD}">
      <dgm:prSet/>
      <dgm:spPr/>
      <dgm:t>
        <a:bodyPr/>
        <a:lstStyle/>
        <a:p>
          <a:endParaRPr lang="en-US"/>
        </a:p>
      </dgm:t>
    </dgm:pt>
    <dgm:pt modelId="{5400F109-C4EA-42A5-A171-268EECD06B05}" type="sibTrans" cxnId="{4B36279D-5767-4E7A-AFE0-DA41EAF4C9CD}">
      <dgm:prSet/>
      <dgm:spPr/>
      <dgm:t>
        <a:bodyPr/>
        <a:lstStyle/>
        <a:p>
          <a:endParaRPr lang="en-US"/>
        </a:p>
      </dgm:t>
    </dgm:pt>
    <dgm:pt modelId="{127FF6EB-5A0D-4E58-9BEF-7888DB758DD2}">
      <dgm:prSet/>
      <dgm:spPr/>
      <dgm:t>
        <a:bodyPr/>
        <a:lstStyle/>
        <a:p>
          <a:r>
            <a:rPr lang="en-US"/>
            <a:t>Examples: Can shake someone’s hand, make eye contact, and carry on a conversation in an appropriate manner </a:t>
          </a:r>
        </a:p>
      </dgm:t>
    </dgm:pt>
    <dgm:pt modelId="{ABA1E37B-A951-4084-BD03-DCAF1A082BD6}" type="parTrans" cxnId="{23ACF736-4DF5-4715-8CE6-23DC0C2E9FB8}">
      <dgm:prSet/>
      <dgm:spPr/>
      <dgm:t>
        <a:bodyPr/>
        <a:lstStyle/>
        <a:p>
          <a:endParaRPr lang="en-US"/>
        </a:p>
      </dgm:t>
    </dgm:pt>
    <dgm:pt modelId="{67C6BA9A-C1EB-4F07-A358-FE9494325870}" type="sibTrans" cxnId="{23ACF736-4DF5-4715-8CE6-23DC0C2E9FB8}">
      <dgm:prSet/>
      <dgm:spPr/>
      <dgm:t>
        <a:bodyPr/>
        <a:lstStyle/>
        <a:p>
          <a:endParaRPr lang="en-US"/>
        </a:p>
      </dgm:t>
    </dgm:pt>
    <dgm:pt modelId="{C16109D5-BEAC-CB46-B1C8-C6118169DD63}" type="pres">
      <dgm:prSet presAssocID="{20DCADAE-9C84-4E98-87FB-5859CCA5675C}" presName="linear" presStyleCnt="0">
        <dgm:presLayoutVars>
          <dgm:animLvl val="lvl"/>
          <dgm:resizeHandles val="exact"/>
        </dgm:presLayoutVars>
      </dgm:prSet>
      <dgm:spPr/>
    </dgm:pt>
    <dgm:pt modelId="{1C5ECDAC-24EC-6F4A-BAD4-7E64E4068F5D}" type="pres">
      <dgm:prSet presAssocID="{04FB54A6-0C3D-4DCA-8BDB-728EACFB246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8ECE57A-54A0-394D-A8B9-0C4945510A47}" type="pres">
      <dgm:prSet presAssocID="{5400F109-C4EA-42A5-A171-268EECD06B05}" presName="spacer" presStyleCnt="0"/>
      <dgm:spPr/>
    </dgm:pt>
    <dgm:pt modelId="{E7DEDA7B-1824-674C-8CBD-6E1F0CBE5AC6}" type="pres">
      <dgm:prSet presAssocID="{127FF6EB-5A0D-4E58-9BEF-7888DB758DD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3ACF736-4DF5-4715-8CE6-23DC0C2E9FB8}" srcId="{20DCADAE-9C84-4E98-87FB-5859CCA5675C}" destId="{127FF6EB-5A0D-4E58-9BEF-7888DB758DD2}" srcOrd="1" destOrd="0" parTransId="{ABA1E37B-A951-4084-BD03-DCAF1A082BD6}" sibTransId="{67C6BA9A-C1EB-4F07-A358-FE9494325870}"/>
    <dgm:cxn modelId="{4B36279D-5767-4E7A-AFE0-DA41EAF4C9CD}" srcId="{20DCADAE-9C84-4E98-87FB-5859CCA5675C}" destId="{04FB54A6-0C3D-4DCA-8BDB-728EACFB2469}" srcOrd="0" destOrd="0" parTransId="{3E9EA2BE-FC1B-4163-9F6D-516EC4893937}" sibTransId="{5400F109-C4EA-42A5-A171-268EECD06B05}"/>
    <dgm:cxn modelId="{280B98BB-7545-F842-8367-E875A034B06E}" type="presOf" srcId="{127FF6EB-5A0D-4E58-9BEF-7888DB758DD2}" destId="{E7DEDA7B-1824-674C-8CBD-6E1F0CBE5AC6}" srcOrd="0" destOrd="0" presId="urn:microsoft.com/office/officeart/2005/8/layout/vList2"/>
    <dgm:cxn modelId="{321C47F8-E4C8-5B4A-B908-0CB63C04BE6D}" type="presOf" srcId="{20DCADAE-9C84-4E98-87FB-5859CCA5675C}" destId="{C16109D5-BEAC-CB46-B1C8-C6118169DD63}" srcOrd="0" destOrd="0" presId="urn:microsoft.com/office/officeart/2005/8/layout/vList2"/>
    <dgm:cxn modelId="{C55D65FB-D5E1-2540-8EDA-59B311A3CC1F}" type="presOf" srcId="{04FB54A6-0C3D-4DCA-8BDB-728EACFB2469}" destId="{1C5ECDAC-24EC-6F4A-BAD4-7E64E4068F5D}" srcOrd="0" destOrd="0" presId="urn:microsoft.com/office/officeart/2005/8/layout/vList2"/>
    <dgm:cxn modelId="{B185C887-F1BA-5740-A05E-B567A9140869}" type="presParOf" srcId="{C16109D5-BEAC-CB46-B1C8-C6118169DD63}" destId="{1C5ECDAC-24EC-6F4A-BAD4-7E64E4068F5D}" srcOrd="0" destOrd="0" presId="urn:microsoft.com/office/officeart/2005/8/layout/vList2"/>
    <dgm:cxn modelId="{E42A1033-440B-B144-B00A-53EA28756368}" type="presParOf" srcId="{C16109D5-BEAC-CB46-B1C8-C6118169DD63}" destId="{68ECE57A-54A0-394D-A8B9-0C4945510A47}" srcOrd="1" destOrd="0" presId="urn:microsoft.com/office/officeart/2005/8/layout/vList2"/>
    <dgm:cxn modelId="{E22E15F7-1A87-4340-8845-812C1BA08FDE}" type="presParOf" srcId="{C16109D5-BEAC-CB46-B1C8-C6118169DD63}" destId="{E7DEDA7B-1824-674C-8CBD-6E1F0CBE5AC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10D40D-D5D2-4A31-AA4C-13E3DEE08541}" type="doc">
      <dgm:prSet loTypeId="urn:microsoft.com/office/officeart/2005/8/layout/hierarchy1" loCatId="hierarchy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19A9939-D264-4815-B76C-2CE9B936E910}">
      <dgm:prSet/>
      <dgm:spPr/>
      <dgm:t>
        <a:bodyPr/>
        <a:lstStyle/>
        <a:p>
          <a:r>
            <a:rPr lang="en-US"/>
            <a:t>Definition: Motivated to achieve excellence and put the required effort into action to attain it.</a:t>
          </a:r>
        </a:p>
      </dgm:t>
    </dgm:pt>
    <dgm:pt modelId="{25B72E83-E1AB-4495-B99F-6D76E846FDCD}" type="parTrans" cxnId="{BFA9C236-B0D0-4E89-8296-0F699E3D729E}">
      <dgm:prSet/>
      <dgm:spPr/>
      <dgm:t>
        <a:bodyPr/>
        <a:lstStyle/>
        <a:p>
          <a:endParaRPr lang="en-US"/>
        </a:p>
      </dgm:t>
    </dgm:pt>
    <dgm:pt modelId="{0F130413-CC87-4B6B-91C4-59286EE98EBB}" type="sibTrans" cxnId="{BFA9C236-B0D0-4E89-8296-0F699E3D729E}">
      <dgm:prSet/>
      <dgm:spPr/>
      <dgm:t>
        <a:bodyPr/>
        <a:lstStyle/>
        <a:p>
          <a:endParaRPr lang="en-US"/>
        </a:p>
      </dgm:t>
    </dgm:pt>
    <dgm:pt modelId="{C10DCD49-5529-4631-BA16-62DE7E09E30B}">
      <dgm:prSet/>
      <dgm:spPr/>
      <dgm:t>
        <a:bodyPr/>
        <a:lstStyle/>
        <a:p>
          <a:r>
            <a:rPr lang="en-US"/>
            <a:t>Examples: Competitive drive, motivated by goals, goes above and beyond</a:t>
          </a:r>
        </a:p>
      </dgm:t>
    </dgm:pt>
    <dgm:pt modelId="{4D4E1132-1994-482C-A012-566B1DE68077}" type="parTrans" cxnId="{D2DCD173-7257-4BF0-8C29-0776D5103220}">
      <dgm:prSet/>
      <dgm:spPr/>
      <dgm:t>
        <a:bodyPr/>
        <a:lstStyle/>
        <a:p>
          <a:endParaRPr lang="en-US"/>
        </a:p>
      </dgm:t>
    </dgm:pt>
    <dgm:pt modelId="{4EB48E83-9B56-4A20-8E0A-F9292431D633}" type="sibTrans" cxnId="{D2DCD173-7257-4BF0-8C29-0776D5103220}">
      <dgm:prSet/>
      <dgm:spPr/>
      <dgm:t>
        <a:bodyPr/>
        <a:lstStyle/>
        <a:p>
          <a:endParaRPr lang="en-US"/>
        </a:p>
      </dgm:t>
    </dgm:pt>
    <dgm:pt modelId="{32FE5F0B-A973-2B49-9677-9C80A4573E44}" type="pres">
      <dgm:prSet presAssocID="{5610D40D-D5D2-4A31-AA4C-13E3DEE0854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E09963E-8AB2-1345-B876-E1209AB4E14C}" type="pres">
      <dgm:prSet presAssocID="{219A9939-D264-4815-B76C-2CE9B936E910}" presName="hierRoot1" presStyleCnt="0"/>
      <dgm:spPr/>
    </dgm:pt>
    <dgm:pt modelId="{56F02BE8-15E9-B044-8DBC-E25DDF728795}" type="pres">
      <dgm:prSet presAssocID="{219A9939-D264-4815-B76C-2CE9B936E910}" presName="composite" presStyleCnt="0"/>
      <dgm:spPr/>
    </dgm:pt>
    <dgm:pt modelId="{29EF241A-38CB-2B46-A1C8-5540285C6870}" type="pres">
      <dgm:prSet presAssocID="{219A9939-D264-4815-B76C-2CE9B936E910}" presName="background" presStyleLbl="node0" presStyleIdx="0" presStyleCnt="2"/>
      <dgm:spPr/>
    </dgm:pt>
    <dgm:pt modelId="{A1C033EA-9FBC-A94D-AE51-B687FBC9F33F}" type="pres">
      <dgm:prSet presAssocID="{219A9939-D264-4815-B76C-2CE9B936E910}" presName="text" presStyleLbl="fgAcc0" presStyleIdx="0" presStyleCnt="2">
        <dgm:presLayoutVars>
          <dgm:chPref val="3"/>
        </dgm:presLayoutVars>
      </dgm:prSet>
      <dgm:spPr/>
    </dgm:pt>
    <dgm:pt modelId="{DF8C973F-F1B0-0840-A527-212A23C003B6}" type="pres">
      <dgm:prSet presAssocID="{219A9939-D264-4815-B76C-2CE9B936E910}" presName="hierChild2" presStyleCnt="0"/>
      <dgm:spPr/>
    </dgm:pt>
    <dgm:pt modelId="{F05F9D65-B609-434C-9AA8-2F2FE2C301F6}" type="pres">
      <dgm:prSet presAssocID="{C10DCD49-5529-4631-BA16-62DE7E09E30B}" presName="hierRoot1" presStyleCnt="0"/>
      <dgm:spPr/>
    </dgm:pt>
    <dgm:pt modelId="{AF140A84-6B55-194D-8FEF-8B2B7815DBC1}" type="pres">
      <dgm:prSet presAssocID="{C10DCD49-5529-4631-BA16-62DE7E09E30B}" presName="composite" presStyleCnt="0"/>
      <dgm:spPr/>
    </dgm:pt>
    <dgm:pt modelId="{2D76DB49-0A39-A44C-9D36-6724ADE4D673}" type="pres">
      <dgm:prSet presAssocID="{C10DCD49-5529-4631-BA16-62DE7E09E30B}" presName="background" presStyleLbl="node0" presStyleIdx="1" presStyleCnt="2"/>
      <dgm:spPr/>
    </dgm:pt>
    <dgm:pt modelId="{30A880B8-0552-D440-85AE-0CC5306061C8}" type="pres">
      <dgm:prSet presAssocID="{C10DCD49-5529-4631-BA16-62DE7E09E30B}" presName="text" presStyleLbl="fgAcc0" presStyleIdx="1" presStyleCnt="2">
        <dgm:presLayoutVars>
          <dgm:chPref val="3"/>
        </dgm:presLayoutVars>
      </dgm:prSet>
      <dgm:spPr/>
    </dgm:pt>
    <dgm:pt modelId="{413DE697-DBE8-914B-9C3C-155C693B4D77}" type="pres">
      <dgm:prSet presAssocID="{C10DCD49-5529-4631-BA16-62DE7E09E30B}" presName="hierChild2" presStyleCnt="0"/>
      <dgm:spPr/>
    </dgm:pt>
  </dgm:ptLst>
  <dgm:cxnLst>
    <dgm:cxn modelId="{BFA9C236-B0D0-4E89-8296-0F699E3D729E}" srcId="{5610D40D-D5D2-4A31-AA4C-13E3DEE08541}" destId="{219A9939-D264-4815-B76C-2CE9B936E910}" srcOrd="0" destOrd="0" parTransId="{25B72E83-E1AB-4495-B99F-6D76E846FDCD}" sibTransId="{0F130413-CC87-4B6B-91C4-59286EE98EBB}"/>
    <dgm:cxn modelId="{D2DCD173-7257-4BF0-8C29-0776D5103220}" srcId="{5610D40D-D5D2-4A31-AA4C-13E3DEE08541}" destId="{C10DCD49-5529-4631-BA16-62DE7E09E30B}" srcOrd="1" destOrd="0" parTransId="{4D4E1132-1994-482C-A012-566B1DE68077}" sibTransId="{4EB48E83-9B56-4A20-8E0A-F9292431D633}"/>
    <dgm:cxn modelId="{1393EF79-01E4-394C-8F99-A71F818AD982}" type="presOf" srcId="{5610D40D-D5D2-4A31-AA4C-13E3DEE08541}" destId="{32FE5F0B-A973-2B49-9677-9C80A4573E44}" srcOrd="0" destOrd="0" presId="urn:microsoft.com/office/officeart/2005/8/layout/hierarchy1"/>
    <dgm:cxn modelId="{D67F9DB0-841A-724E-8F90-ACBDE7CF5B00}" type="presOf" srcId="{C10DCD49-5529-4631-BA16-62DE7E09E30B}" destId="{30A880B8-0552-D440-85AE-0CC5306061C8}" srcOrd="0" destOrd="0" presId="urn:microsoft.com/office/officeart/2005/8/layout/hierarchy1"/>
    <dgm:cxn modelId="{0E1F33E6-61D4-3F4F-979B-344F6C1302A8}" type="presOf" srcId="{219A9939-D264-4815-B76C-2CE9B936E910}" destId="{A1C033EA-9FBC-A94D-AE51-B687FBC9F33F}" srcOrd="0" destOrd="0" presId="urn:microsoft.com/office/officeart/2005/8/layout/hierarchy1"/>
    <dgm:cxn modelId="{3F316DB6-17A4-AF4E-B6B1-65E3C43353C1}" type="presParOf" srcId="{32FE5F0B-A973-2B49-9677-9C80A4573E44}" destId="{FE09963E-8AB2-1345-B876-E1209AB4E14C}" srcOrd="0" destOrd="0" presId="urn:microsoft.com/office/officeart/2005/8/layout/hierarchy1"/>
    <dgm:cxn modelId="{BFDC9457-AB77-C64A-AA77-ADB7282F5E9B}" type="presParOf" srcId="{FE09963E-8AB2-1345-B876-E1209AB4E14C}" destId="{56F02BE8-15E9-B044-8DBC-E25DDF728795}" srcOrd="0" destOrd="0" presId="urn:microsoft.com/office/officeart/2005/8/layout/hierarchy1"/>
    <dgm:cxn modelId="{3E1577C1-98AF-2948-A470-E08DE5A26F9D}" type="presParOf" srcId="{56F02BE8-15E9-B044-8DBC-E25DDF728795}" destId="{29EF241A-38CB-2B46-A1C8-5540285C6870}" srcOrd="0" destOrd="0" presId="urn:microsoft.com/office/officeart/2005/8/layout/hierarchy1"/>
    <dgm:cxn modelId="{C87DDC04-5868-3A41-8A19-AFA9AC0FF521}" type="presParOf" srcId="{56F02BE8-15E9-B044-8DBC-E25DDF728795}" destId="{A1C033EA-9FBC-A94D-AE51-B687FBC9F33F}" srcOrd="1" destOrd="0" presId="urn:microsoft.com/office/officeart/2005/8/layout/hierarchy1"/>
    <dgm:cxn modelId="{BD3630EE-3762-0348-B9F2-8C1D946030D0}" type="presParOf" srcId="{FE09963E-8AB2-1345-B876-E1209AB4E14C}" destId="{DF8C973F-F1B0-0840-A527-212A23C003B6}" srcOrd="1" destOrd="0" presId="urn:microsoft.com/office/officeart/2005/8/layout/hierarchy1"/>
    <dgm:cxn modelId="{5B89A2C7-BFEE-D242-ACAD-B0A6BC0A9154}" type="presParOf" srcId="{32FE5F0B-A973-2B49-9677-9C80A4573E44}" destId="{F05F9D65-B609-434C-9AA8-2F2FE2C301F6}" srcOrd="1" destOrd="0" presId="urn:microsoft.com/office/officeart/2005/8/layout/hierarchy1"/>
    <dgm:cxn modelId="{8C606967-5462-8C4A-86D1-346A4D80F4BB}" type="presParOf" srcId="{F05F9D65-B609-434C-9AA8-2F2FE2C301F6}" destId="{AF140A84-6B55-194D-8FEF-8B2B7815DBC1}" srcOrd="0" destOrd="0" presId="urn:microsoft.com/office/officeart/2005/8/layout/hierarchy1"/>
    <dgm:cxn modelId="{85DB53C2-7CD9-F14B-B235-40E2A57BA273}" type="presParOf" srcId="{AF140A84-6B55-194D-8FEF-8B2B7815DBC1}" destId="{2D76DB49-0A39-A44C-9D36-6724ADE4D673}" srcOrd="0" destOrd="0" presId="urn:microsoft.com/office/officeart/2005/8/layout/hierarchy1"/>
    <dgm:cxn modelId="{9DA4AF95-B5B2-E140-8AA8-A4385FF84AD4}" type="presParOf" srcId="{AF140A84-6B55-194D-8FEF-8B2B7815DBC1}" destId="{30A880B8-0552-D440-85AE-0CC5306061C8}" srcOrd="1" destOrd="0" presId="urn:microsoft.com/office/officeart/2005/8/layout/hierarchy1"/>
    <dgm:cxn modelId="{86E103D1-2850-744F-B9C6-3F7430615EF4}" type="presParOf" srcId="{F05F9D65-B609-434C-9AA8-2F2FE2C301F6}" destId="{413DE697-DBE8-914B-9C3C-155C693B4D7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1AC52A-6134-4028-BDD1-C07F00C90A0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B4B3CE4-EA1A-4E00-B827-F99A84CC7B41}">
      <dgm:prSet custT="1"/>
      <dgm:spPr/>
      <dgm:t>
        <a:bodyPr/>
        <a:lstStyle/>
        <a:p>
          <a:r>
            <a:rPr lang="en-US" sz="2000" dirty="0"/>
            <a:t>Definition: Can adapt his/her thinking and accommodate new information from changing conditions and different perspectives.</a:t>
          </a:r>
        </a:p>
      </dgm:t>
    </dgm:pt>
    <dgm:pt modelId="{511AC753-9269-4007-8AD2-3F6C6EC6B48E}" type="parTrans" cxnId="{EA02B3DB-12DB-495E-865B-1CAB461D4A36}">
      <dgm:prSet/>
      <dgm:spPr/>
      <dgm:t>
        <a:bodyPr/>
        <a:lstStyle/>
        <a:p>
          <a:endParaRPr lang="en-US"/>
        </a:p>
      </dgm:t>
    </dgm:pt>
    <dgm:pt modelId="{60BE72BC-96A0-45B3-AC57-57C61B0DC5FD}" type="sibTrans" cxnId="{EA02B3DB-12DB-495E-865B-1CAB461D4A36}">
      <dgm:prSet/>
      <dgm:spPr/>
      <dgm:t>
        <a:bodyPr/>
        <a:lstStyle/>
        <a:p>
          <a:endParaRPr lang="en-US"/>
        </a:p>
      </dgm:t>
    </dgm:pt>
    <dgm:pt modelId="{DBF4FD19-A5D5-43F7-BE62-BCF2BD636077}">
      <dgm:prSet/>
      <dgm:spPr/>
      <dgm:t>
        <a:bodyPr/>
        <a:lstStyle/>
        <a:p>
          <a:r>
            <a:rPr lang="en-US"/>
            <a:t>Examples: Can have a healthy discussion, can problem solve when a situation arises, can find creative solutions </a:t>
          </a:r>
        </a:p>
      </dgm:t>
    </dgm:pt>
    <dgm:pt modelId="{F3496B1B-589E-451A-9A2C-484180DD9BE4}" type="parTrans" cxnId="{9B27EB36-71AD-43FF-AD41-495EBF6EDAFC}">
      <dgm:prSet/>
      <dgm:spPr/>
      <dgm:t>
        <a:bodyPr/>
        <a:lstStyle/>
        <a:p>
          <a:endParaRPr lang="en-US"/>
        </a:p>
      </dgm:t>
    </dgm:pt>
    <dgm:pt modelId="{F23FC24C-6DC8-4754-AB64-9CDC9CD98EF7}" type="sibTrans" cxnId="{9B27EB36-71AD-43FF-AD41-495EBF6EDAFC}">
      <dgm:prSet/>
      <dgm:spPr/>
      <dgm:t>
        <a:bodyPr/>
        <a:lstStyle/>
        <a:p>
          <a:endParaRPr lang="en-US"/>
        </a:p>
      </dgm:t>
    </dgm:pt>
    <dgm:pt modelId="{F247CF0B-CEF4-44CB-B09C-A00BC5D0E873}" type="pres">
      <dgm:prSet presAssocID="{BB1AC52A-6134-4028-BDD1-C07F00C90A02}" presName="root" presStyleCnt="0">
        <dgm:presLayoutVars>
          <dgm:dir/>
          <dgm:resizeHandles val="exact"/>
        </dgm:presLayoutVars>
      </dgm:prSet>
      <dgm:spPr/>
    </dgm:pt>
    <dgm:pt modelId="{2E93436F-1153-4B91-A8DF-97B969847417}" type="pres">
      <dgm:prSet presAssocID="{0B4B3CE4-EA1A-4E00-B827-F99A84CC7B41}" presName="compNode" presStyleCnt="0"/>
      <dgm:spPr/>
    </dgm:pt>
    <dgm:pt modelId="{114A0EE9-B3E7-4C44-A5E3-C41F8B3F1150}" type="pres">
      <dgm:prSet presAssocID="{0B4B3CE4-EA1A-4E00-B827-F99A84CC7B4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55E23EF8-98E0-45FA-9BE0-75C5AC77FF40}" type="pres">
      <dgm:prSet presAssocID="{0B4B3CE4-EA1A-4E00-B827-F99A84CC7B41}" presName="spaceRect" presStyleCnt="0"/>
      <dgm:spPr/>
    </dgm:pt>
    <dgm:pt modelId="{CB63DB26-27AE-4CFF-90A9-A74469D07BF1}" type="pres">
      <dgm:prSet presAssocID="{0B4B3CE4-EA1A-4E00-B827-F99A84CC7B41}" presName="textRect" presStyleLbl="revTx" presStyleIdx="0" presStyleCnt="2">
        <dgm:presLayoutVars>
          <dgm:chMax val="1"/>
          <dgm:chPref val="1"/>
        </dgm:presLayoutVars>
      </dgm:prSet>
      <dgm:spPr/>
    </dgm:pt>
    <dgm:pt modelId="{8AB45C50-A7B9-4492-AD95-8514D2D9517C}" type="pres">
      <dgm:prSet presAssocID="{60BE72BC-96A0-45B3-AC57-57C61B0DC5FD}" presName="sibTrans" presStyleCnt="0"/>
      <dgm:spPr/>
    </dgm:pt>
    <dgm:pt modelId="{3C03E4D1-A97B-4C9D-B434-441C11596CC9}" type="pres">
      <dgm:prSet presAssocID="{DBF4FD19-A5D5-43F7-BE62-BCF2BD636077}" presName="compNode" presStyleCnt="0"/>
      <dgm:spPr/>
    </dgm:pt>
    <dgm:pt modelId="{D6907352-D037-44F1-B0D4-D0F402C3E317}" type="pres">
      <dgm:prSet presAssocID="{DBF4FD19-A5D5-43F7-BE62-BCF2BD63607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FAA021EA-F483-4942-BD7A-8C0CD8CF81A1}" type="pres">
      <dgm:prSet presAssocID="{DBF4FD19-A5D5-43F7-BE62-BCF2BD636077}" presName="spaceRect" presStyleCnt="0"/>
      <dgm:spPr/>
    </dgm:pt>
    <dgm:pt modelId="{36EF01DA-6EE8-4559-9FE5-FEB2F5109FDB}" type="pres">
      <dgm:prSet presAssocID="{DBF4FD19-A5D5-43F7-BE62-BCF2BD63607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97B6336-DBFF-4B79-A0F5-320B85B8E22E}" type="presOf" srcId="{0B4B3CE4-EA1A-4E00-B827-F99A84CC7B41}" destId="{CB63DB26-27AE-4CFF-90A9-A74469D07BF1}" srcOrd="0" destOrd="0" presId="urn:microsoft.com/office/officeart/2018/2/layout/IconLabelList"/>
    <dgm:cxn modelId="{9B27EB36-71AD-43FF-AD41-495EBF6EDAFC}" srcId="{BB1AC52A-6134-4028-BDD1-C07F00C90A02}" destId="{DBF4FD19-A5D5-43F7-BE62-BCF2BD636077}" srcOrd="1" destOrd="0" parTransId="{F3496B1B-589E-451A-9A2C-484180DD9BE4}" sibTransId="{F23FC24C-6DC8-4754-AB64-9CDC9CD98EF7}"/>
    <dgm:cxn modelId="{EA02B3DB-12DB-495E-865B-1CAB461D4A36}" srcId="{BB1AC52A-6134-4028-BDD1-C07F00C90A02}" destId="{0B4B3CE4-EA1A-4E00-B827-F99A84CC7B41}" srcOrd="0" destOrd="0" parTransId="{511AC753-9269-4007-8AD2-3F6C6EC6B48E}" sibTransId="{60BE72BC-96A0-45B3-AC57-57C61B0DC5FD}"/>
    <dgm:cxn modelId="{650D09DE-830D-470D-A4BA-D674BC18FB33}" type="presOf" srcId="{BB1AC52A-6134-4028-BDD1-C07F00C90A02}" destId="{F247CF0B-CEF4-44CB-B09C-A00BC5D0E873}" srcOrd="0" destOrd="0" presId="urn:microsoft.com/office/officeart/2018/2/layout/IconLabelList"/>
    <dgm:cxn modelId="{38E570EE-48C6-497A-8854-C23BE3FDB905}" type="presOf" srcId="{DBF4FD19-A5D5-43F7-BE62-BCF2BD636077}" destId="{36EF01DA-6EE8-4559-9FE5-FEB2F5109FDB}" srcOrd="0" destOrd="0" presId="urn:microsoft.com/office/officeart/2018/2/layout/IconLabelList"/>
    <dgm:cxn modelId="{53C97999-056F-4A52-AB40-14E400D88469}" type="presParOf" srcId="{F247CF0B-CEF4-44CB-B09C-A00BC5D0E873}" destId="{2E93436F-1153-4B91-A8DF-97B969847417}" srcOrd="0" destOrd="0" presId="urn:microsoft.com/office/officeart/2018/2/layout/IconLabelList"/>
    <dgm:cxn modelId="{7B36A363-011A-400B-BC09-BAC614B84339}" type="presParOf" srcId="{2E93436F-1153-4B91-A8DF-97B969847417}" destId="{114A0EE9-B3E7-4C44-A5E3-C41F8B3F1150}" srcOrd="0" destOrd="0" presId="urn:microsoft.com/office/officeart/2018/2/layout/IconLabelList"/>
    <dgm:cxn modelId="{A086242E-AEDE-45FD-B0AE-2410E570ABC0}" type="presParOf" srcId="{2E93436F-1153-4B91-A8DF-97B969847417}" destId="{55E23EF8-98E0-45FA-9BE0-75C5AC77FF40}" srcOrd="1" destOrd="0" presId="urn:microsoft.com/office/officeart/2018/2/layout/IconLabelList"/>
    <dgm:cxn modelId="{E77799AE-582B-4145-97CF-373DE1550A07}" type="presParOf" srcId="{2E93436F-1153-4B91-A8DF-97B969847417}" destId="{CB63DB26-27AE-4CFF-90A9-A74469D07BF1}" srcOrd="2" destOrd="0" presId="urn:microsoft.com/office/officeart/2018/2/layout/IconLabelList"/>
    <dgm:cxn modelId="{FB8474B8-4056-48E7-9276-C34E9B87B88E}" type="presParOf" srcId="{F247CF0B-CEF4-44CB-B09C-A00BC5D0E873}" destId="{8AB45C50-A7B9-4492-AD95-8514D2D9517C}" srcOrd="1" destOrd="0" presId="urn:microsoft.com/office/officeart/2018/2/layout/IconLabelList"/>
    <dgm:cxn modelId="{D6CE4DF5-4189-46D0-AA4A-D88CD9AA9F26}" type="presParOf" srcId="{F247CF0B-CEF4-44CB-B09C-A00BC5D0E873}" destId="{3C03E4D1-A97B-4C9D-B434-441C11596CC9}" srcOrd="2" destOrd="0" presId="urn:microsoft.com/office/officeart/2018/2/layout/IconLabelList"/>
    <dgm:cxn modelId="{6A615F7F-6FDC-4E06-9CF3-5AF2AF3E291F}" type="presParOf" srcId="{3C03E4D1-A97B-4C9D-B434-441C11596CC9}" destId="{D6907352-D037-44F1-B0D4-D0F402C3E317}" srcOrd="0" destOrd="0" presId="urn:microsoft.com/office/officeart/2018/2/layout/IconLabelList"/>
    <dgm:cxn modelId="{A3FF3CB0-CA6A-4566-83DD-0E2A21B77659}" type="presParOf" srcId="{3C03E4D1-A97B-4C9D-B434-441C11596CC9}" destId="{FAA021EA-F483-4942-BD7A-8C0CD8CF81A1}" srcOrd="1" destOrd="0" presId="urn:microsoft.com/office/officeart/2018/2/layout/IconLabelList"/>
    <dgm:cxn modelId="{CF189EB0-BA8A-41C7-95A8-38F5FB506A60}" type="presParOf" srcId="{3C03E4D1-A97B-4C9D-B434-441C11596CC9}" destId="{36EF01DA-6EE8-4559-9FE5-FEB2F5109FD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B49DCD-B54B-44E5-A81D-E16513A514DA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5FA7FB-39EE-43CC-BACE-05751FD680F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Definition: Can lead other people effectively when a task needs to be done.</a:t>
          </a:r>
        </a:p>
      </dgm:t>
    </dgm:pt>
    <dgm:pt modelId="{BD925009-B1B7-4312-A937-887FBAD68615}" type="parTrans" cxnId="{28D994FC-90F8-4DDA-986C-E12819AD39A7}">
      <dgm:prSet/>
      <dgm:spPr/>
      <dgm:t>
        <a:bodyPr/>
        <a:lstStyle/>
        <a:p>
          <a:endParaRPr lang="en-US"/>
        </a:p>
      </dgm:t>
    </dgm:pt>
    <dgm:pt modelId="{A6D88A36-691F-4D5A-B5C4-FDDDC08B38FC}" type="sibTrans" cxnId="{28D994FC-90F8-4DDA-986C-E12819AD39A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FEC384C-344C-4FEC-AB68-DB069545F5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Examples: Delegating tasks, motivating others, being organized and effieicent </a:t>
          </a:r>
        </a:p>
      </dgm:t>
    </dgm:pt>
    <dgm:pt modelId="{C6244CC1-364D-44A2-8795-22DA58B93A6A}" type="parTrans" cxnId="{0899BDF4-BBAB-418C-A16C-6F39F8D6DA22}">
      <dgm:prSet/>
      <dgm:spPr/>
      <dgm:t>
        <a:bodyPr/>
        <a:lstStyle/>
        <a:p>
          <a:endParaRPr lang="en-US"/>
        </a:p>
      </dgm:t>
    </dgm:pt>
    <dgm:pt modelId="{C3A65FE8-4DA0-440A-91F5-92E5746F422E}" type="sibTrans" cxnId="{0899BDF4-BBAB-418C-A16C-6F39F8D6DA22}">
      <dgm:prSet/>
      <dgm:spPr/>
      <dgm:t>
        <a:bodyPr/>
        <a:lstStyle/>
        <a:p>
          <a:endParaRPr lang="en-US"/>
        </a:p>
      </dgm:t>
    </dgm:pt>
    <dgm:pt modelId="{80D1466B-FE44-4618-8FF1-C05BD44581F7}" type="pres">
      <dgm:prSet presAssocID="{B8B49DCD-B54B-44E5-A81D-E16513A514DA}" presName="root" presStyleCnt="0">
        <dgm:presLayoutVars>
          <dgm:dir/>
          <dgm:resizeHandles val="exact"/>
        </dgm:presLayoutVars>
      </dgm:prSet>
      <dgm:spPr/>
    </dgm:pt>
    <dgm:pt modelId="{CD487A7B-8548-44C2-9507-5A1F7B0AF387}" type="pres">
      <dgm:prSet presAssocID="{B8B49DCD-B54B-44E5-A81D-E16513A514DA}" presName="container" presStyleCnt="0">
        <dgm:presLayoutVars>
          <dgm:dir/>
          <dgm:resizeHandles val="exact"/>
        </dgm:presLayoutVars>
      </dgm:prSet>
      <dgm:spPr/>
    </dgm:pt>
    <dgm:pt modelId="{17149346-3920-4D4E-8094-0139FD81C52F}" type="pres">
      <dgm:prSet presAssocID="{955FA7FB-39EE-43CC-BACE-05751FD680F5}" presName="compNode" presStyleCnt="0"/>
      <dgm:spPr/>
    </dgm:pt>
    <dgm:pt modelId="{FAC101EB-C79D-42C6-ACB5-64F028173DCA}" type="pres">
      <dgm:prSet presAssocID="{955FA7FB-39EE-43CC-BACE-05751FD680F5}" presName="iconBgRect" presStyleLbl="bgShp" presStyleIdx="0" presStyleCnt="2"/>
      <dgm:spPr/>
    </dgm:pt>
    <dgm:pt modelId="{362F212A-B4DF-4276-BF2F-69922E018E6E}" type="pres">
      <dgm:prSet presAssocID="{955FA7FB-39EE-43CC-BACE-05751FD680F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board Mixed"/>
        </a:ext>
      </dgm:extLst>
    </dgm:pt>
    <dgm:pt modelId="{1D05DE20-860C-4164-BF31-FF4ECECD4007}" type="pres">
      <dgm:prSet presAssocID="{955FA7FB-39EE-43CC-BACE-05751FD680F5}" presName="spaceRect" presStyleCnt="0"/>
      <dgm:spPr/>
    </dgm:pt>
    <dgm:pt modelId="{2C566038-818A-4ACA-BAA0-EE07FAC03572}" type="pres">
      <dgm:prSet presAssocID="{955FA7FB-39EE-43CC-BACE-05751FD680F5}" presName="textRect" presStyleLbl="revTx" presStyleIdx="0" presStyleCnt="2">
        <dgm:presLayoutVars>
          <dgm:chMax val="1"/>
          <dgm:chPref val="1"/>
        </dgm:presLayoutVars>
      </dgm:prSet>
      <dgm:spPr/>
    </dgm:pt>
    <dgm:pt modelId="{785351F2-B116-4DEC-B5C4-A81AAD00D408}" type="pres">
      <dgm:prSet presAssocID="{A6D88A36-691F-4D5A-B5C4-FDDDC08B38FC}" presName="sibTrans" presStyleLbl="sibTrans2D1" presStyleIdx="0" presStyleCnt="0"/>
      <dgm:spPr/>
    </dgm:pt>
    <dgm:pt modelId="{CF927B7F-0A61-4EE9-8B64-06DA6D7C3977}" type="pres">
      <dgm:prSet presAssocID="{4FEC384C-344C-4FEC-AB68-DB069545F5BA}" presName="compNode" presStyleCnt="0"/>
      <dgm:spPr/>
    </dgm:pt>
    <dgm:pt modelId="{9CB977F1-4B96-4BC9-A533-69824EDC2129}" type="pres">
      <dgm:prSet presAssocID="{4FEC384C-344C-4FEC-AB68-DB069545F5BA}" presName="iconBgRect" presStyleLbl="bgShp" presStyleIdx="1" presStyleCnt="2"/>
      <dgm:spPr/>
    </dgm:pt>
    <dgm:pt modelId="{72A05DF8-D139-46FE-9490-8B5D80CBAF9B}" type="pres">
      <dgm:prSet presAssocID="{4FEC384C-344C-4FEC-AB68-DB069545F5B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oe footprints"/>
        </a:ext>
      </dgm:extLst>
    </dgm:pt>
    <dgm:pt modelId="{A266870E-48C1-417D-AF11-E13650332213}" type="pres">
      <dgm:prSet presAssocID="{4FEC384C-344C-4FEC-AB68-DB069545F5BA}" presName="spaceRect" presStyleCnt="0"/>
      <dgm:spPr/>
    </dgm:pt>
    <dgm:pt modelId="{A41A1C34-8618-4F07-BF06-133C86DD414B}" type="pres">
      <dgm:prSet presAssocID="{4FEC384C-344C-4FEC-AB68-DB069545F5B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EFECD1C-B8BB-4CD1-915E-E8D9011BE20E}" type="presOf" srcId="{4FEC384C-344C-4FEC-AB68-DB069545F5BA}" destId="{A41A1C34-8618-4F07-BF06-133C86DD414B}" srcOrd="0" destOrd="0" presId="urn:microsoft.com/office/officeart/2018/2/layout/IconCircleList"/>
    <dgm:cxn modelId="{567E308A-BA7B-4B63-BD9F-80EA85F5D47D}" type="presOf" srcId="{A6D88A36-691F-4D5A-B5C4-FDDDC08B38FC}" destId="{785351F2-B116-4DEC-B5C4-A81AAD00D408}" srcOrd="0" destOrd="0" presId="urn:microsoft.com/office/officeart/2018/2/layout/IconCircleList"/>
    <dgm:cxn modelId="{8E78B28C-F54E-4E44-A1C1-A4E3937FB13D}" type="presOf" srcId="{955FA7FB-39EE-43CC-BACE-05751FD680F5}" destId="{2C566038-818A-4ACA-BAA0-EE07FAC03572}" srcOrd="0" destOrd="0" presId="urn:microsoft.com/office/officeart/2018/2/layout/IconCircleList"/>
    <dgm:cxn modelId="{D64A6EBA-3E6F-4B9F-AA7A-1D6D0AC6EBF6}" type="presOf" srcId="{B8B49DCD-B54B-44E5-A81D-E16513A514DA}" destId="{80D1466B-FE44-4618-8FF1-C05BD44581F7}" srcOrd="0" destOrd="0" presId="urn:microsoft.com/office/officeart/2018/2/layout/IconCircleList"/>
    <dgm:cxn modelId="{0899BDF4-BBAB-418C-A16C-6F39F8D6DA22}" srcId="{B8B49DCD-B54B-44E5-A81D-E16513A514DA}" destId="{4FEC384C-344C-4FEC-AB68-DB069545F5BA}" srcOrd="1" destOrd="0" parTransId="{C6244CC1-364D-44A2-8795-22DA58B93A6A}" sibTransId="{C3A65FE8-4DA0-440A-91F5-92E5746F422E}"/>
    <dgm:cxn modelId="{28D994FC-90F8-4DDA-986C-E12819AD39A7}" srcId="{B8B49DCD-B54B-44E5-A81D-E16513A514DA}" destId="{955FA7FB-39EE-43CC-BACE-05751FD680F5}" srcOrd="0" destOrd="0" parTransId="{BD925009-B1B7-4312-A937-887FBAD68615}" sibTransId="{A6D88A36-691F-4D5A-B5C4-FDDDC08B38FC}"/>
    <dgm:cxn modelId="{1B42E4FD-A08A-44A4-A3EB-84F929691141}" type="presParOf" srcId="{80D1466B-FE44-4618-8FF1-C05BD44581F7}" destId="{CD487A7B-8548-44C2-9507-5A1F7B0AF387}" srcOrd="0" destOrd="0" presId="urn:microsoft.com/office/officeart/2018/2/layout/IconCircleList"/>
    <dgm:cxn modelId="{60A2F0FA-5506-4EE8-B775-753610B1CD41}" type="presParOf" srcId="{CD487A7B-8548-44C2-9507-5A1F7B0AF387}" destId="{17149346-3920-4D4E-8094-0139FD81C52F}" srcOrd="0" destOrd="0" presId="urn:microsoft.com/office/officeart/2018/2/layout/IconCircleList"/>
    <dgm:cxn modelId="{756C3739-F12B-4D90-8C47-65D9C7A7C98F}" type="presParOf" srcId="{17149346-3920-4D4E-8094-0139FD81C52F}" destId="{FAC101EB-C79D-42C6-ACB5-64F028173DCA}" srcOrd="0" destOrd="0" presId="urn:microsoft.com/office/officeart/2018/2/layout/IconCircleList"/>
    <dgm:cxn modelId="{30DAA40E-2830-4F6B-ADE9-CBDFB9BB1B76}" type="presParOf" srcId="{17149346-3920-4D4E-8094-0139FD81C52F}" destId="{362F212A-B4DF-4276-BF2F-69922E018E6E}" srcOrd="1" destOrd="0" presId="urn:microsoft.com/office/officeart/2018/2/layout/IconCircleList"/>
    <dgm:cxn modelId="{B517B9E2-2E7A-4983-8FDB-8B6901D974AD}" type="presParOf" srcId="{17149346-3920-4D4E-8094-0139FD81C52F}" destId="{1D05DE20-860C-4164-BF31-FF4ECECD4007}" srcOrd="2" destOrd="0" presId="urn:microsoft.com/office/officeart/2018/2/layout/IconCircleList"/>
    <dgm:cxn modelId="{5D27C444-8179-4467-A264-AD99CEF0BC63}" type="presParOf" srcId="{17149346-3920-4D4E-8094-0139FD81C52F}" destId="{2C566038-818A-4ACA-BAA0-EE07FAC03572}" srcOrd="3" destOrd="0" presId="urn:microsoft.com/office/officeart/2018/2/layout/IconCircleList"/>
    <dgm:cxn modelId="{E84505E5-A72D-4C7B-9684-437370EEAF8F}" type="presParOf" srcId="{CD487A7B-8548-44C2-9507-5A1F7B0AF387}" destId="{785351F2-B116-4DEC-B5C4-A81AAD00D408}" srcOrd="1" destOrd="0" presId="urn:microsoft.com/office/officeart/2018/2/layout/IconCircleList"/>
    <dgm:cxn modelId="{2ACC47B1-7070-483C-B3B5-4EEB9F029256}" type="presParOf" srcId="{CD487A7B-8548-44C2-9507-5A1F7B0AF387}" destId="{CF927B7F-0A61-4EE9-8B64-06DA6D7C3977}" srcOrd="2" destOrd="0" presId="urn:microsoft.com/office/officeart/2018/2/layout/IconCircleList"/>
    <dgm:cxn modelId="{6FFAEB1D-CF87-4D96-8CFB-26AFF268B0CB}" type="presParOf" srcId="{CF927B7F-0A61-4EE9-8B64-06DA6D7C3977}" destId="{9CB977F1-4B96-4BC9-A533-69824EDC2129}" srcOrd="0" destOrd="0" presId="urn:microsoft.com/office/officeart/2018/2/layout/IconCircleList"/>
    <dgm:cxn modelId="{148E4252-5B82-4253-9279-1815E96ADEB4}" type="presParOf" srcId="{CF927B7F-0A61-4EE9-8B64-06DA6D7C3977}" destId="{72A05DF8-D139-46FE-9490-8B5D80CBAF9B}" srcOrd="1" destOrd="0" presId="urn:microsoft.com/office/officeart/2018/2/layout/IconCircleList"/>
    <dgm:cxn modelId="{6C60863A-E576-4767-A723-03E073A8BEBD}" type="presParOf" srcId="{CF927B7F-0A61-4EE9-8B64-06DA6D7C3977}" destId="{A266870E-48C1-417D-AF11-E13650332213}" srcOrd="2" destOrd="0" presId="urn:microsoft.com/office/officeart/2018/2/layout/IconCircleList"/>
    <dgm:cxn modelId="{C1360495-7099-40B7-9CBB-0F89C4849E27}" type="presParOf" srcId="{CF927B7F-0A61-4EE9-8B64-06DA6D7C3977}" destId="{A41A1C34-8618-4F07-BF06-133C86DD414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FBCEF0-8022-487A-8D5D-04BCBAB0E91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6EC0C42-EA08-455A-BB5F-9B2B3E8337C1}">
      <dgm:prSet custT="1"/>
      <dgm:spPr/>
      <dgm:t>
        <a:bodyPr/>
        <a:lstStyle/>
        <a:p>
          <a:r>
            <a:rPr lang="en-US" sz="2800" dirty="0"/>
            <a:t>Definition: Confidence in his/her abilities and the success of their actions.</a:t>
          </a:r>
        </a:p>
      </dgm:t>
    </dgm:pt>
    <dgm:pt modelId="{28496532-EE4E-48D1-A31F-C4D0F3752C2D}" type="parTrans" cxnId="{6D000753-8AB2-4453-A853-2663BBBA122E}">
      <dgm:prSet/>
      <dgm:spPr/>
      <dgm:t>
        <a:bodyPr/>
        <a:lstStyle/>
        <a:p>
          <a:endParaRPr lang="en-US"/>
        </a:p>
      </dgm:t>
    </dgm:pt>
    <dgm:pt modelId="{2C357AE9-8B30-4CF0-BF32-D9116918A238}" type="sibTrans" cxnId="{6D000753-8AB2-4453-A853-2663BBBA122E}">
      <dgm:prSet/>
      <dgm:spPr/>
      <dgm:t>
        <a:bodyPr/>
        <a:lstStyle/>
        <a:p>
          <a:endParaRPr lang="en-US"/>
        </a:p>
      </dgm:t>
    </dgm:pt>
    <dgm:pt modelId="{D42329A3-BE02-4814-8D57-717DFE587825}">
      <dgm:prSet/>
      <dgm:spPr/>
      <dgm:t>
        <a:bodyPr/>
        <a:lstStyle/>
        <a:p>
          <a:r>
            <a:rPr lang="en-US" dirty="0"/>
            <a:t>Examples: Can complete a task without guidance, can speak to someone with self- assurance, can defend their actions</a:t>
          </a:r>
        </a:p>
      </dgm:t>
    </dgm:pt>
    <dgm:pt modelId="{676F55A8-35A9-4D5E-A887-2BC595947464}" type="parTrans" cxnId="{22B75FB7-CDD5-43AB-81CB-C32E7D85D667}">
      <dgm:prSet/>
      <dgm:spPr/>
      <dgm:t>
        <a:bodyPr/>
        <a:lstStyle/>
        <a:p>
          <a:endParaRPr lang="en-US"/>
        </a:p>
      </dgm:t>
    </dgm:pt>
    <dgm:pt modelId="{A825CCE8-9953-4060-A7EF-6AB66EF602A1}" type="sibTrans" cxnId="{22B75FB7-CDD5-43AB-81CB-C32E7D85D667}">
      <dgm:prSet/>
      <dgm:spPr/>
      <dgm:t>
        <a:bodyPr/>
        <a:lstStyle/>
        <a:p>
          <a:endParaRPr lang="en-US"/>
        </a:p>
      </dgm:t>
    </dgm:pt>
    <dgm:pt modelId="{85E9C21E-D940-4CF7-9A43-ADD694EE97AB}" type="pres">
      <dgm:prSet presAssocID="{35FBCEF0-8022-487A-8D5D-04BCBAB0E911}" presName="root" presStyleCnt="0">
        <dgm:presLayoutVars>
          <dgm:dir/>
          <dgm:resizeHandles val="exact"/>
        </dgm:presLayoutVars>
      </dgm:prSet>
      <dgm:spPr/>
    </dgm:pt>
    <dgm:pt modelId="{006BB158-4A95-4F79-9DC2-B6D1B851F245}" type="pres">
      <dgm:prSet presAssocID="{76EC0C42-EA08-455A-BB5F-9B2B3E8337C1}" presName="compNode" presStyleCnt="0"/>
      <dgm:spPr/>
    </dgm:pt>
    <dgm:pt modelId="{CF0D5E1C-7072-44F8-8797-B67DBE28A622}" type="pres">
      <dgm:prSet presAssocID="{76EC0C42-EA08-455A-BB5F-9B2B3E8337C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ium"/>
        </a:ext>
      </dgm:extLst>
    </dgm:pt>
    <dgm:pt modelId="{5F02C224-EA9C-4274-9825-13AD40101C03}" type="pres">
      <dgm:prSet presAssocID="{76EC0C42-EA08-455A-BB5F-9B2B3E8337C1}" presName="spaceRect" presStyleCnt="0"/>
      <dgm:spPr/>
    </dgm:pt>
    <dgm:pt modelId="{3C7DC259-DEBA-4F14-85BE-1A1A1B107028}" type="pres">
      <dgm:prSet presAssocID="{76EC0C42-EA08-455A-BB5F-9B2B3E8337C1}" presName="textRect" presStyleLbl="revTx" presStyleIdx="0" presStyleCnt="2">
        <dgm:presLayoutVars>
          <dgm:chMax val="1"/>
          <dgm:chPref val="1"/>
        </dgm:presLayoutVars>
      </dgm:prSet>
      <dgm:spPr/>
    </dgm:pt>
    <dgm:pt modelId="{425B1E3B-DD2F-4F3D-899A-6F1307AF6EC4}" type="pres">
      <dgm:prSet presAssocID="{2C357AE9-8B30-4CF0-BF32-D9116918A238}" presName="sibTrans" presStyleCnt="0"/>
      <dgm:spPr/>
    </dgm:pt>
    <dgm:pt modelId="{1F76ABC1-D971-4C29-8E0C-3CCD4039D83E}" type="pres">
      <dgm:prSet presAssocID="{D42329A3-BE02-4814-8D57-717DFE587825}" presName="compNode" presStyleCnt="0"/>
      <dgm:spPr/>
    </dgm:pt>
    <dgm:pt modelId="{3C98AC1C-38AA-4B3A-A322-5943B36A3C5D}" type="pres">
      <dgm:prSet presAssocID="{D42329A3-BE02-4814-8D57-717DFE58782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52730975-4DE7-4D16-9233-7BE68A199E6F}" type="pres">
      <dgm:prSet presAssocID="{D42329A3-BE02-4814-8D57-717DFE587825}" presName="spaceRect" presStyleCnt="0"/>
      <dgm:spPr/>
    </dgm:pt>
    <dgm:pt modelId="{015C73DB-9F30-4308-845D-19068D91DEE7}" type="pres">
      <dgm:prSet presAssocID="{D42329A3-BE02-4814-8D57-717DFE58782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4D0291F-9560-47DF-95F7-B1D5629F9A4F}" type="presOf" srcId="{76EC0C42-EA08-455A-BB5F-9B2B3E8337C1}" destId="{3C7DC259-DEBA-4F14-85BE-1A1A1B107028}" srcOrd="0" destOrd="0" presId="urn:microsoft.com/office/officeart/2018/2/layout/IconLabelList"/>
    <dgm:cxn modelId="{250E543E-C9D3-4EF6-9BEE-93339DEFD477}" type="presOf" srcId="{35FBCEF0-8022-487A-8D5D-04BCBAB0E911}" destId="{85E9C21E-D940-4CF7-9A43-ADD694EE97AB}" srcOrd="0" destOrd="0" presId="urn:microsoft.com/office/officeart/2018/2/layout/IconLabelList"/>
    <dgm:cxn modelId="{6D000753-8AB2-4453-A853-2663BBBA122E}" srcId="{35FBCEF0-8022-487A-8D5D-04BCBAB0E911}" destId="{76EC0C42-EA08-455A-BB5F-9B2B3E8337C1}" srcOrd="0" destOrd="0" parTransId="{28496532-EE4E-48D1-A31F-C4D0F3752C2D}" sibTransId="{2C357AE9-8B30-4CF0-BF32-D9116918A238}"/>
    <dgm:cxn modelId="{99FE0E82-63EF-45CD-9CA8-F80F7E067F3A}" type="presOf" srcId="{D42329A3-BE02-4814-8D57-717DFE587825}" destId="{015C73DB-9F30-4308-845D-19068D91DEE7}" srcOrd="0" destOrd="0" presId="urn:microsoft.com/office/officeart/2018/2/layout/IconLabelList"/>
    <dgm:cxn modelId="{22B75FB7-CDD5-43AB-81CB-C32E7D85D667}" srcId="{35FBCEF0-8022-487A-8D5D-04BCBAB0E911}" destId="{D42329A3-BE02-4814-8D57-717DFE587825}" srcOrd="1" destOrd="0" parTransId="{676F55A8-35A9-4D5E-A887-2BC595947464}" sibTransId="{A825CCE8-9953-4060-A7EF-6AB66EF602A1}"/>
    <dgm:cxn modelId="{4C9894A8-8622-4C53-A757-643BBD46864C}" type="presParOf" srcId="{85E9C21E-D940-4CF7-9A43-ADD694EE97AB}" destId="{006BB158-4A95-4F79-9DC2-B6D1B851F245}" srcOrd="0" destOrd="0" presId="urn:microsoft.com/office/officeart/2018/2/layout/IconLabelList"/>
    <dgm:cxn modelId="{FDE9249B-7646-49BA-A39E-22029B620213}" type="presParOf" srcId="{006BB158-4A95-4F79-9DC2-B6D1B851F245}" destId="{CF0D5E1C-7072-44F8-8797-B67DBE28A622}" srcOrd="0" destOrd="0" presId="urn:microsoft.com/office/officeart/2018/2/layout/IconLabelList"/>
    <dgm:cxn modelId="{3E485FEC-C111-460F-B8D3-1B1CC80BC540}" type="presParOf" srcId="{006BB158-4A95-4F79-9DC2-B6D1B851F245}" destId="{5F02C224-EA9C-4274-9825-13AD40101C03}" srcOrd="1" destOrd="0" presId="urn:microsoft.com/office/officeart/2018/2/layout/IconLabelList"/>
    <dgm:cxn modelId="{84719002-23FA-4C40-9540-10C5D55947D8}" type="presParOf" srcId="{006BB158-4A95-4F79-9DC2-B6D1B851F245}" destId="{3C7DC259-DEBA-4F14-85BE-1A1A1B107028}" srcOrd="2" destOrd="0" presId="urn:microsoft.com/office/officeart/2018/2/layout/IconLabelList"/>
    <dgm:cxn modelId="{66D49CC5-0738-425E-BCB3-ED32A22A3D7A}" type="presParOf" srcId="{85E9C21E-D940-4CF7-9A43-ADD694EE97AB}" destId="{425B1E3B-DD2F-4F3D-899A-6F1307AF6EC4}" srcOrd="1" destOrd="0" presId="urn:microsoft.com/office/officeart/2018/2/layout/IconLabelList"/>
    <dgm:cxn modelId="{CD922918-D7B2-4827-83E2-A11A0C0DF6BE}" type="presParOf" srcId="{85E9C21E-D940-4CF7-9A43-ADD694EE97AB}" destId="{1F76ABC1-D971-4C29-8E0C-3CCD4039D83E}" srcOrd="2" destOrd="0" presId="urn:microsoft.com/office/officeart/2018/2/layout/IconLabelList"/>
    <dgm:cxn modelId="{054CAF5A-0D9F-4E10-9440-2EFA0492FFAC}" type="presParOf" srcId="{1F76ABC1-D971-4C29-8E0C-3CCD4039D83E}" destId="{3C98AC1C-38AA-4B3A-A322-5943B36A3C5D}" srcOrd="0" destOrd="0" presId="urn:microsoft.com/office/officeart/2018/2/layout/IconLabelList"/>
    <dgm:cxn modelId="{8EA73FE4-0915-4AB3-9475-1C2BEDFFEF14}" type="presParOf" srcId="{1F76ABC1-D971-4C29-8E0C-3CCD4039D83E}" destId="{52730975-4DE7-4D16-9233-7BE68A199E6F}" srcOrd="1" destOrd="0" presId="urn:microsoft.com/office/officeart/2018/2/layout/IconLabelList"/>
    <dgm:cxn modelId="{0F576708-3595-45EA-AB5E-C6C2CEBF0969}" type="presParOf" srcId="{1F76ABC1-D971-4C29-8E0C-3CCD4039D83E}" destId="{015C73DB-9F30-4308-845D-19068D91DEE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04DB0-622C-4E5F-BC05-2071638C8FC8}">
      <dsp:nvSpPr>
        <dsp:cNvPr id="0" name=""/>
        <dsp:cNvSpPr/>
      </dsp:nvSpPr>
      <dsp:spPr>
        <a:xfrm>
          <a:off x="0" y="761579"/>
          <a:ext cx="5906327" cy="14059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13196-A3F3-48D3-AD19-392A90A21375}">
      <dsp:nvSpPr>
        <dsp:cNvPr id="0" name=""/>
        <dsp:cNvSpPr/>
      </dsp:nvSpPr>
      <dsp:spPr>
        <a:xfrm>
          <a:off x="425313" y="1077928"/>
          <a:ext cx="773296" cy="7732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267461-4D7C-4B6E-8DBF-72C9489A7641}">
      <dsp:nvSpPr>
        <dsp:cNvPr id="0" name=""/>
        <dsp:cNvSpPr/>
      </dsp:nvSpPr>
      <dsp:spPr>
        <a:xfrm>
          <a:off x="1623922" y="761579"/>
          <a:ext cx="4282405" cy="1405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801" tIns="148801" rIns="148801" bIns="14880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Definition: “Makes Optimum Use Of Time” </a:t>
          </a:r>
        </a:p>
      </dsp:txBody>
      <dsp:txXfrm>
        <a:off x="1623922" y="761579"/>
        <a:ext cx="4282405" cy="1405993"/>
      </dsp:txXfrm>
    </dsp:sp>
    <dsp:sp modelId="{BA20690A-A518-45B2-9CE7-5FB989B16435}">
      <dsp:nvSpPr>
        <dsp:cNvPr id="0" name=""/>
        <dsp:cNvSpPr/>
      </dsp:nvSpPr>
      <dsp:spPr>
        <a:xfrm>
          <a:off x="0" y="2519071"/>
          <a:ext cx="5906327" cy="14059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E21E0-51A5-420B-8AB4-FD057EC1269C}">
      <dsp:nvSpPr>
        <dsp:cNvPr id="0" name=""/>
        <dsp:cNvSpPr/>
      </dsp:nvSpPr>
      <dsp:spPr>
        <a:xfrm>
          <a:off x="425313" y="2835420"/>
          <a:ext cx="773296" cy="7732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86C06-6E62-4660-BE33-1C490362B71F}">
      <dsp:nvSpPr>
        <dsp:cNvPr id="0" name=""/>
        <dsp:cNvSpPr/>
      </dsp:nvSpPr>
      <dsp:spPr>
        <a:xfrm>
          <a:off x="1623922" y="2519071"/>
          <a:ext cx="4282405" cy="1405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801" tIns="148801" rIns="148801" bIns="14880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Examples: Shows up on time, does work efficiently, completes tasks within a certain time period </a:t>
          </a:r>
        </a:p>
      </dsp:txBody>
      <dsp:txXfrm>
        <a:off x="1623922" y="2519071"/>
        <a:ext cx="4282405" cy="14059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ECDAC-24EC-6F4A-BAD4-7E64E4068F5D}">
      <dsp:nvSpPr>
        <dsp:cNvPr id="0" name=""/>
        <dsp:cNvSpPr/>
      </dsp:nvSpPr>
      <dsp:spPr>
        <a:xfrm>
          <a:off x="0" y="39456"/>
          <a:ext cx="10554574" cy="17341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Definition: Personal confidence and self-perceived ability in social interactions.</a:t>
          </a:r>
        </a:p>
      </dsp:txBody>
      <dsp:txXfrm>
        <a:off x="84655" y="124111"/>
        <a:ext cx="10385264" cy="1564849"/>
      </dsp:txXfrm>
    </dsp:sp>
    <dsp:sp modelId="{E7DEDA7B-1824-674C-8CBD-6E1F0CBE5AC6}">
      <dsp:nvSpPr>
        <dsp:cNvPr id="0" name=""/>
        <dsp:cNvSpPr/>
      </dsp:nvSpPr>
      <dsp:spPr>
        <a:xfrm>
          <a:off x="0" y="1862895"/>
          <a:ext cx="10554574" cy="17341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Examples: Can shake someone’s hand, make eye contact, and carry on a conversation in an appropriate manner </a:t>
          </a:r>
        </a:p>
      </dsp:txBody>
      <dsp:txXfrm>
        <a:off x="84655" y="1947550"/>
        <a:ext cx="10385264" cy="15648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F241A-38CB-2B46-A1C8-5540285C6870}">
      <dsp:nvSpPr>
        <dsp:cNvPr id="0" name=""/>
        <dsp:cNvSpPr/>
      </dsp:nvSpPr>
      <dsp:spPr>
        <a:xfrm>
          <a:off x="66218" y="1652"/>
          <a:ext cx="4466255" cy="2836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1C033EA-9FBC-A94D-AE51-B687FBC9F33F}">
      <dsp:nvSpPr>
        <dsp:cNvPr id="0" name=""/>
        <dsp:cNvSpPr/>
      </dsp:nvSpPr>
      <dsp:spPr>
        <a:xfrm>
          <a:off x="562468" y="473090"/>
          <a:ext cx="4466255" cy="28360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Definition: Motivated to achieve excellence and put the required effort into action to attain it.</a:t>
          </a:r>
        </a:p>
      </dsp:txBody>
      <dsp:txXfrm>
        <a:off x="645534" y="556156"/>
        <a:ext cx="4300123" cy="2669940"/>
      </dsp:txXfrm>
    </dsp:sp>
    <dsp:sp modelId="{2D76DB49-0A39-A44C-9D36-6724ADE4D673}">
      <dsp:nvSpPr>
        <dsp:cNvPr id="0" name=""/>
        <dsp:cNvSpPr/>
      </dsp:nvSpPr>
      <dsp:spPr>
        <a:xfrm>
          <a:off x="5524975" y="1652"/>
          <a:ext cx="4466255" cy="2836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0A880B8-0552-D440-85AE-0CC5306061C8}">
      <dsp:nvSpPr>
        <dsp:cNvPr id="0" name=""/>
        <dsp:cNvSpPr/>
      </dsp:nvSpPr>
      <dsp:spPr>
        <a:xfrm>
          <a:off x="6021225" y="473090"/>
          <a:ext cx="4466255" cy="28360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Examples: Competitive drive, motivated by goals, goes above and beyond</a:t>
          </a:r>
        </a:p>
      </dsp:txBody>
      <dsp:txXfrm>
        <a:off x="6104291" y="556156"/>
        <a:ext cx="4300123" cy="26699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A0EE9-B3E7-4C44-A5E3-C41F8B3F1150}">
      <dsp:nvSpPr>
        <dsp:cNvPr id="0" name=""/>
        <dsp:cNvSpPr/>
      </dsp:nvSpPr>
      <dsp:spPr>
        <a:xfrm>
          <a:off x="2462175" y="279858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3DB26-27AE-4CFF-90A9-A74469D07BF1}">
      <dsp:nvSpPr>
        <dsp:cNvPr id="0" name=""/>
        <dsp:cNvSpPr/>
      </dsp:nvSpPr>
      <dsp:spPr>
        <a:xfrm>
          <a:off x="1274175" y="2817491"/>
          <a:ext cx="4320000" cy="141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Definition: Can adapt his/her thinking and accommodate new information from changing conditions and different perspectives.</a:t>
          </a:r>
        </a:p>
      </dsp:txBody>
      <dsp:txXfrm>
        <a:off x="1274175" y="2817491"/>
        <a:ext cx="4320000" cy="1417500"/>
      </dsp:txXfrm>
    </dsp:sp>
    <dsp:sp modelId="{D6907352-D037-44F1-B0D4-D0F402C3E317}">
      <dsp:nvSpPr>
        <dsp:cNvPr id="0" name=""/>
        <dsp:cNvSpPr/>
      </dsp:nvSpPr>
      <dsp:spPr>
        <a:xfrm>
          <a:off x="7538175" y="279858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F01DA-6EE8-4559-9FE5-FEB2F5109FDB}">
      <dsp:nvSpPr>
        <dsp:cNvPr id="0" name=""/>
        <dsp:cNvSpPr/>
      </dsp:nvSpPr>
      <dsp:spPr>
        <a:xfrm>
          <a:off x="6350175" y="2817491"/>
          <a:ext cx="4320000" cy="141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Examples: Can have a healthy discussion, can problem solve when a situation arises, can find creative solutions </a:t>
          </a:r>
        </a:p>
      </dsp:txBody>
      <dsp:txXfrm>
        <a:off x="6350175" y="2817491"/>
        <a:ext cx="4320000" cy="1417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101EB-C79D-42C6-ACB5-64F028173DCA}">
      <dsp:nvSpPr>
        <dsp:cNvPr id="0" name=""/>
        <dsp:cNvSpPr/>
      </dsp:nvSpPr>
      <dsp:spPr>
        <a:xfrm>
          <a:off x="218942" y="1148592"/>
          <a:ext cx="1339325" cy="13393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F212A-B4DF-4276-BF2F-69922E018E6E}">
      <dsp:nvSpPr>
        <dsp:cNvPr id="0" name=""/>
        <dsp:cNvSpPr/>
      </dsp:nvSpPr>
      <dsp:spPr>
        <a:xfrm>
          <a:off x="500200" y="1429851"/>
          <a:ext cx="776808" cy="7768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66038-818A-4ACA-BAA0-EE07FAC03572}">
      <dsp:nvSpPr>
        <dsp:cNvPr id="0" name=""/>
        <dsp:cNvSpPr/>
      </dsp:nvSpPr>
      <dsp:spPr>
        <a:xfrm>
          <a:off x="1845266" y="1148592"/>
          <a:ext cx="3156980" cy="1339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Definition: Can lead other people effectively when a task needs to be done.</a:t>
          </a:r>
        </a:p>
      </dsp:txBody>
      <dsp:txXfrm>
        <a:off x="1845266" y="1148592"/>
        <a:ext cx="3156980" cy="1339325"/>
      </dsp:txXfrm>
    </dsp:sp>
    <dsp:sp modelId="{9CB977F1-4B96-4BC9-A533-69824EDC2129}">
      <dsp:nvSpPr>
        <dsp:cNvPr id="0" name=""/>
        <dsp:cNvSpPr/>
      </dsp:nvSpPr>
      <dsp:spPr>
        <a:xfrm>
          <a:off x="5552327" y="1148592"/>
          <a:ext cx="1339325" cy="13393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A05DF8-D139-46FE-9490-8B5D80CBAF9B}">
      <dsp:nvSpPr>
        <dsp:cNvPr id="0" name=""/>
        <dsp:cNvSpPr/>
      </dsp:nvSpPr>
      <dsp:spPr>
        <a:xfrm>
          <a:off x="5833585" y="1429851"/>
          <a:ext cx="776808" cy="7768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A1C34-8618-4F07-BF06-133C86DD414B}">
      <dsp:nvSpPr>
        <dsp:cNvPr id="0" name=""/>
        <dsp:cNvSpPr/>
      </dsp:nvSpPr>
      <dsp:spPr>
        <a:xfrm>
          <a:off x="7178650" y="1148592"/>
          <a:ext cx="3156980" cy="1339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Examples: Delegating tasks, motivating others, being organized and effieicent </a:t>
          </a:r>
        </a:p>
      </dsp:txBody>
      <dsp:txXfrm>
        <a:off x="7178650" y="1148592"/>
        <a:ext cx="3156980" cy="13393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D5E1C-7072-44F8-8797-B67DBE28A622}">
      <dsp:nvSpPr>
        <dsp:cNvPr id="0" name=""/>
        <dsp:cNvSpPr/>
      </dsp:nvSpPr>
      <dsp:spPr>
        <a:xfrm>
          <a:off x="2397881" y="46952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DC259-DEBA-4F14-85BE-1A1A1B107028}">
      <dsp:nvSpPr>
        <dsp:cNvPr id="0" name=""/>
        <dsp:cNvSpPr/>
      </dsp:nvSpPr>
      <dsp:spPr>
        <a:xfrm>
          <a:off x="1209881" y="2967124"/>
          <a:ext cx="4320000" cy="119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Definition: Confidence in his/her abilities and the success of their actions.</a:t>
          </a:r>
        </a:p>
      </dsp:txBody>
      <dsp:txXfrm>
        <a:off x="1209881" y="2967124"/>
        <a:ext cx="4320000" cy="1192500"/>
      </dsp:txXfrm>
    </dsp:sp>
    <dsp:sp modelId="{3C98AC1C-38AA-4B3A-A322-5943B36A3C5D}">
      <dsp:nvSpPr>
        <dsp:cNvPr id="0" name=""/>
        <dsp:cNvSpPr/>
      </dsp:nvSpPr>
      <dsp:spPr>
        <a:xfrm>
          <a:off x="7473881" y="46952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C73DB-9F30-4308-845D-19068D91DEE7}">
      <dsp:nvSpPr>
        <dsp:cNvPr id="0" name=""/>
        <dsp:cNvSpPr/>
      </dsp:nvSpPr>
      <dsp:spPr>
        <a:xfrm>
          <a:off x="6285881" y="2967124"/>
          <a:ext cx="4320000" cy="119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Examples: Can complete a task without guidance, can speak to someone with self- assurance, can defend their actions</a:t>
          </a:r>
        </a:p>
      </dsp:txBody>
      <dsp:txXfrm>
        <a:off x="6285881" y="2967124"/>
        <a:ext cx="4320000" cy="119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10/30/20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49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10/30/20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391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10/30/20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777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10/30/20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769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88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0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38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1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74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10/30/20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0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1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6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97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64F0E216-BA48-4F04-AC4F-645AA0DD6AC6}" type="datetimeFigureOut">
              <a:rPr lang="en-US" smtClean="0"/>
              <a:pPr/>
              <a:t>10/30/20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03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10/30/20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6924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CQ_eDE0OMds&amp;list=PLKkcRMjJTBgad8i7bjqSz6dsshCLeDHAN&amp;index=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youtube.com/watch?v=8w3wmQAMoxQ&amp;list=PLKkcRMjJTBgad8i7bjqSz6dsshCLeDHAN&amp;index=6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xjyC5pv-hGc&amp;list=PLKkcRMjJTBgad8i7bjqSz6dsshCLeDHA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youtube.com/watch?v=Hyc1aMtnHJo&amp;list=PLKkcRMjJTBgad8i7bjqSz6dsshCLeDHAN&amp;index=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B3FDF-F5BB-C749-BE89-6BFA8E3DD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6245" y="3068320"/>
            <a:ext cx="4449086" cy="2138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300" dirty="0"/>
              <a:t>Taking A Hard Look At Soft Skills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A766D21F-8815-584C-BDAD-40AB1594C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07" y="402840"/>
            <a:ext cx="3420003" cy="42352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FDD882-00A3-5549-A46C-BE5AA1DA48FF}"/>
              </a:ext>
            </a:extLst>
          </p:cNvPr>
          <p:cNvSpPr txBox="1"/>
          <p:nvPr/>
        </p:nvSpPr>
        <p:spPr>
          <a:xfrm>
            <a:off x="4724400" y="559383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Morgan Henson</a:t>
            </a:r>
          </a:p>
        </p:txBody>
      </p:sp>
    </p:spTree>
    <p:extLst>
      <p:ext uri="{BB962C8B-B14F-4D97-AF65-F5344CB8AC3E}">
        <p14:creationId xmlns:p14="http://schemas.microsoft.com/office/powerpoint/2010/main" val="19958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6824CE-083D-4ED5-94A5-655345BBE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0785D83B-2124-40CD-9E29-811BC2B7C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BA8D64-ABA0-964A-AF8A-C9EF8A2CA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/>
              <a:t>Self Confidence</a:t>
            </a:r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CB63548-010D-495A-B9D8-1E590AE94F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52319"/>
              </p:ext>
            </p:extLst>
          </p:nvPr>
        </p:nvGraphicFramePr>
        <p:xfrm>
          <a:off x="157163" y="2028825"/>
          <a:ext cx="11815762" cy="4629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593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C562A0-74E7-4548-BD11-B7323D78E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559" y="1286935"/>
            <a:ext cx="9638153" cy="2668377"/>
          </a:xfrm>
          <a:effectLst/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Game time!</a:t>
            </a:r>
          </a:p>
        </p:txBody>
      </p:sp>
    </p:spTree>
    <p:extLst>
      <p:ext uri="{BB962C8B-B14F-4D97-AF65-F5344CB8AC3E}">
        <p14:creationId xmlns:p14="http://schemas.microsoft.com/office/powerpoint/2010/main" val="125619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4A9C6-4BB7-4740-ABE7-F0C92B1D4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359921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/>
              <a:t>What skill is Michael </a:t>
            </a:r>
            <a:r>
              <a:rPr lang="en-US" sz="2500" u="sng" dirty="0"/>
              <a:t>NOT</a:t>
            </a:r>
            <a:r>
              <a:rPr lang="en-US" sz="2500" dirty="0"/>
              <a:t> displaying very well in this video?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B0E4B-67E9-3E41-AB0E-4471768E0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5351209" cy="3636511"/>
          </a:xfrm>
        </p:spPr>
        <p:txBody>
          <a:bodyPr>
            <a:normAutofit/>
          </a:bodyPr>
          <a:lstStyle/>
          <a:p>
            <a:r>
              <a:rPr lang="en-US" u="sng" dirty="0">
                <a:hlinkClick r:id="rId2"/>
              </a:rPr>
              <a:t>https://www.youtube.com/watch?v=CQ_eDE0OMds&amp;list=PLKkcRMjJTBgad8i7bjqSz6dsshCLeDHAN&amp;index=3</a:t>
            </a:r>
            <a:endParaRPr lang="en-US" u="sng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30" name="Rectangle 72">
            <a:extLst>
              <a:ext uri="{FF2B5EF4-FFF2-40B4-BE49-F238E27FC236}">
                <a16:creationId xmlns:a16="http://schemas.microsoft.com/office/drawing/2014/main" id="{1C524A27-B6C0-41EA-ABCB-AA2E61FC0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Rounded Rectangle 17">
            <a:extLst>
              <a:ext uri="{FF2B5EF4-FFF2-40B4-BE49-F238E27FC236}">
                <a16:creationId xmlns:a16="http://schemas.microsoft.com/office/drawing/2014/main" id="{F3FCE8DC-E7A6-4A8F-BB57-A87EC4B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The Office: 5 Times We Felt Bad For Michael Scott (&amp; 5 Times We Hated Him)">
            <a:extLst>
              <a:ext uri="{FF2B5EF4-FFF2-40B4-BE49-F238E27FC236}">
                <a16:creationId xmlns:a16="http://schemas.microsoft.com/office/drawing/2014/main" id="{0A986C4A-DA71-D64B-8E34-1F6CD7621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7" t="-222" r="26731" b="222"/>
          <a:stretch/>
        </p:blipFill>
        <p:spPr bwMode="auto">
          <a:xfrm>
            <a:off x="7410517" y="1258529"/>
            <a:ext cx="3832042" cy="433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767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4016BB-0FAF-9449-923D-5A91607C8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639097"/>
            <a:ext cx="6446205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What skill does Ross use in this situation?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CC95D-4FD9-C144-B4B5-2C67D2BCB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1" y="5280847"/>
            <a:ext cx="6446205" cy="7856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u="sng" dirty="0">
                <a:hlinkClick r:id="rId2"/>
              </a:rPr>
              <a:t>https://www.youtube.com/watch?v=8w3wmQAMoxQ&amp;list=PLKkcRMjJTBgad8i7bjqSz6dsshCLeDHAN&amp;index=6</a:t>
            </a:r>
            <a:endParaRPr lang="en-US" dirty="0"/>
          </a:p>
        </p:txBody>
      </p:sp>
      <p:pic>
        <p:nvPicPr>
          <p:cNvPr id="2050" name="Picture 2" descr="Friends - Ross Pivot - YouTube">
            <a:extLst>
              <a:ext uri="{FF2B5EF4-FFF2-40B4-BE49-F238E27FC236}">
                <a16:creationId xmlns:a16="http://schemas.microsoft.com/office/drawing/2014/main" id="{5F5C03D2-A07C-8941-B33D-6EFB90F8E9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6" r="26679"/>
          <a:stretch/>
        </p:blipFill>
        <p:spPr bwMode="auto">
          <a:xfrm>
            <a:off x="7541342" y="10"/>
            <a:ext cx="465065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181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610F818-219E-491F-887F-B078103BA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3739895"/>
            <a:ext cx="12192000" cy="3118104"/>
          </a:xfrm>
          <a:custGeom>
            <a:avLst/>
            <a:gdLst>
              <a:gd name="connsiteX0" fmla="*/ 0 w 12192000"/>
              <a:gd name="connsiteY0" fmla="*/ 0 h 3118104"/>
              <a:gd name="connsiteX1" fmla="*/ 3676329 w 12192000"/>
              <a:gd name="connsiteY1" fmla="*/ 0 h 3118104"/>
              <a:gd name="connsiteX2" fmla="*/ 5595257 w 12192000"/>
              <a:gd name="connsiteY2" fmla="*/ 0 h 3118104"/>
              <a:gd name="connsiteX3" fmla="*/ 5672349 w 12192000"/>
              <a:gd name="connsiteY3" fmla="*/ 0 h 3118104"/>
              <a:gd name="connsiteX4" fmla="*/ 6053347 w 12192000"/>
              <a:gd name="connsiteY4" fmla="*/ 263783 h 3118104"/>
              <a:gd name="connsiteX5" fmla="*/ 6061813 w 12192000"/>
              <a:gd name="connsiteY5" fmla="*/ 266713 h 3118104"/>
              <a:gd name="connsiteX6" fmla="*/ 6074513 w 12192000"/>
              <a:gd name="connsiteY6" fmla="*/ 271110 h 3118104"/>
              <a:gd name="connsiteX7" fmla="*/ 6087212 w 12192000"/>
              <a:gd name="connsiteY7" fmla="*/ 275506 h 3118104"/>
              <a:gd name="connsiteX8" fmla="*/ 6097797 w 12192000"/>
              <a:gd name="connsiteY8" fmla="*/ 275506 h 3118104"/>
              <a:gd name="connsiteX9" fmla="*/ 6110496 w 12192000"/>
              <a:gd name="connsiteY9" fmla="*/ 275506 h 3118104"/>
              <a:gd name="connsiteX10" fmla="*/ 6121079 w 12192000"/>
              <a:gd name="connsiteY10" fmla="*/ 271110 h 3118104"/>
              <a:gd name="connsiteX11" fmla="*/ 6133779 w 12192000"/>
              <a:gd name="connsiteY11" fmla="*/ 266713 h 3118104"/>
              <a:gd name="connsiteX12" fmla="*/ 6142246 w 12192000"/>
              <a:gd name="connsiteY12" fmla="*/ 263783 h 3118104"/>
              <a:gd name="connsiteX13" fmla="*/ 6523247 w 12192000"/>
              <a:gd name="connsiteY13" fmla="*/ 0 h 3118104"/>
              <a:gd name="connsiteX14" fmla="*/ 6596743 w 12192000"/>
              <a:gd name="connsiteY14" fmla="*/ 0 h 3118104"/>
              <a:gd name="connsiteX15" fmla="*/ 12186115 w 12192000"/>
              <a:gd name="connsiteY15" fmla="*/ 0 h 3118104"/>
              <a:gd name="connsiteX16" fmla="*/ 12192000 w 12192000"/>
              <a:gd name="connsiteY16" fmla="*/ 0 h 3118104"/>
              <a:gd name="connsiteX17" fmla="*/ 12192000 w 12192000"/>
              <a:gd name="connsiteY17" fmla="*/ 3118104 h 3118104"/>
              <a:gd name="connsiteX18" fmla="*/ 7728858 w 12192000"/>
              <a:gd name="connsiteY18" fmla="*/ 3118104 h 3118104"/>
              <a:gd name="connsiteX19" fmla="*/ 6596743 w 12192000"/>
              <a:gd name="connsiteY19" fmla="*/ 3118104 h 3118104"/>
              <a:gd name="connsiteX20" fmla="*/ 5595257 w 12192000"/>
              <a:gd name="connsiteY20" fmla="*/ 3118104 h 3118104"/>
              <a:gd name="connsiteX21" fmla="*/ 2906487 w 12192000"/>
              <a:gd name="connsiteY21" fmla="*/ 3118104 h 3118104"/>
              <a:gd name="connsiteX22" fmla="*/ 0 w 12192000"/>
              <a:gd name="connsiteY22" fmla="*/ 3118104 h 311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3118104">
                <a:moveTo>
                  <a:pt x="0" y="0"/>
                </a:moveTo>
                <a:lnTo>
                  <a:pt x="3676329" y="0"/>
                </a:lnTo>
                <a:lnTo>
                  <a:pt x="5595257" y="0"/>
                </a:lnTo>
                <a:lnTo>
                  <a:pt x="5672349" y="0"/>
                </a:lnTo>
                <a:lnTo>
                  <a:pt x="6053347" y="263783"/>
                </a:lnTo>
                <a:lnTo>
                  <a:pt x="6061813" y="266713"/>
                </a:lnTo>
                <a:lnTo>
                  <a:pt x="6074513" y="271110"/>
                </a:lnTo>
                <a:lnTo>
                  <a:pt x="6087212" y="275506"/>
                </a:lnTo>
                <a:lnTo>
                  <a:pt x="6097797" y="275506"/>
                </a:lnTo>
                <a:lnTo>
                  <a:pt x="6110496" y="275506"/>
                </a:lnTo>
                <a:lnTo>
                  <a:pt x="6121079" y="271110"/>
                </a:lnTo>
                <a:lnTo>
                  <a:pt x="6133779" y="266713"/>
                </a:lnTo>
                <a:lnTo>
                  <a:pt x="6142246" y="263783"/>
                </a:lnTo>
                <a:lnTo>
                  <a:pt x="6523247" y="0"/>
                </a:lnTo>
                <a:lnTo>
                  <a:pt x="6596743" y="0"/>
                </a:lnTo>
                <a:lnTo>
                  <a:pt x="12186115" y="0"/>
                </a:lnTo>
                <a:lnTo>
                  <a:pt x="12192000" y="0"/>
                </a:lnTo>
                <a:lnTo>
                  <a:pt x="12192000" y="3118104"/>
                </a:lnTo>
                <a:lnTo>
                  <a:pt x="7728858" y="3118104"/>
                </a:lnTo>
                <a:lnTo>
                  <a:pt x="6596743" y="3118104"/>
                </a:lnTo>
                <a:lnTo>
                  <a:pt x="5595257" y="3118104"/>
                </a:lnTo>
                <a:lnTo>
                  <a:pt x="2906487" y="3118104"/>
                </a:lnTo>
                <a:lnTo>
                  <a:pt x="0" y="3118104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84F469-11DB-3E47-9014-9DDB052A6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080386"/>
            <a:ext cx="10572000" cy="13887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600" dirty="0">
                <a:solidFill>
                  <a:srgbClr val="FFFFFF"/>
                </a:solidFill>
              </a:rPr>
              <a:t>What skill of Dwight’s is Jim tracking in this video?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D86E2-5282-1849-B196-A8C6021EF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361" y="5503719"/>
            <a:ext cx="9665110" cy="6194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u="sng" kern="1200">
                <a:solidFill>
                  <a:srgbClr val="FFFFFF"/>
                </a:solidFill>
                <a:latin typeface="+mn-lt"/>
                <a:ea typeface="+mn-ea"/>
                <a:cs typeface="+mn-cs"/>
                <a:hlinkClick r:id="rId2"/>
              </a:rPr>
              <a:t>https://www.youtube.com/watch?v=xjyC5pv-hGc&amp;list=PLKkcRMjJTBgad8i7bjqSz6dsshCLeDHAN</a:t>
            </a:r>
            <a:endParaRPr lang="en-US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5" name="Rounded Rectangle 16">
            <a:extLst>
              <a:ext uri="{FF2B5EF4-FFF2-40B4-BE49-F238E27FC236}">
                <a16:creationId xmlns:a16="http://schemas.microsoft.com/office/drawing/2014/main" id="{5A086AAD-1108-41EB-A7C9-5E22CA942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10472" y="643464"/>
            <a:ext cx="7757804" cy="2817491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List of Jim's pranks | Dunderpedia: The Office Wiki | Fandom">
            <a:extLst>
              <a:ext uri="{FF2B5EF4-FFF2-40B4-BE49-F238E27FC236}">
                <a16:creationId xmlns:a16="http://schemas.microsoft.com/office/drawing/2014/main" id="{D8544C74-7C01-F843-BC46-84AF89E29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6435" y="884810"/>
            <a:ext cx="4129938" cy="232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090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4047A07-72EC-41BC-A55F-C264F639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 Love Lucy Chocolate Factory Merchandise | LucyStore.com | I love lucy, I  love lucy show, I love lucy episodes">
            <a:extLst>
              <a:ext uri="{FF2B5EF4-FFF2-40B4-BE49-F238E27FC236}">
                <a16:creationId xmlns:a16="http://schemas.microsoft.com/office/drawing/2014/main" id="{A640FE35-D6BD-F644-AEB1-242549C1C4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19"/>
          <a:stretch/>
        </p:blipFill>
        <p:spPr bwMode="auto">
          <a:xfrm>
            <a:off x="20" y="295843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3847C5-6D2A-5746-82B4-B8BEB11F7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2098887"/>
            <a:ext cx="10572000" cy="37324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What skill(s) were Lucy and Ethel using in this situation by putting chocolates in their hats?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BED91-6280-134E-8590-B209377C4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6127183"/>
            <a:ext cx="10572000" cy="4349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500" dirty="0"/>
              <a:t>https://</a:t>
            </a:r>
            <a:r>
              <a:rPr lang="en-US" sz="1500" dirty="0" err="1"/>
              <a:t>www.youtube.com</a:t>
            </a:r>
            <a:r>
              <a:rPr lang="en-US" sz="1500" dirty="0"/>
              <a:t>/</a:t>
            </a:r>
            <a:r>
              <a:rPr lang="en-US" sz="1500" dirty="0" err="1"/>
              <a:t>watch?v</a:t>
            </a:r>
            <a:r>
              <a:rPr lang="en-US" sz="1500" dirty="0"/>
              <a:t>=NkQ58I53mjk&amp;list=PLKkcRMjJTBgad8i7bjqSz6dsshCLeDHAN&amp;index=7</a:t>
            </a:r>
          </a:p>
        </p:txBody>
      </p:sp>
    </p:spTree>
    <p:extLst>
      <p:ext uri="{BB962C8B-B14F-4D97-AF65-F5344CB8AC3E}">
        <p14:creationId xmlns:p14="http://schemas.microsoft.com/office/powerpoint/2010/main" val="2391661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CAEA0-B4CD-C749-9BE2-74F89F927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What skill in Ron </a:t>
            </a:r>
            <a:r>
              <a:rPr lang="en-US" sz="3100" u="sng" dirty="0"/>
              <a:t>NOT</a:t>
            </a:r>
            <a:r>
              <a:rPr lang="en-US" sz="3100" dirty="0"/>
              <a:t> doing a good job of using when the woman tries to speak to him?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1C1CF-0648-CD4B-ACDC-1C6D92EC4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835583" cy="3632200"/>
          </a:xfrm>
        </p:spPr>
        <p:txBody>
          <a:bodyPr>
            <a:normAutofit/>
          </a:bodyPr>
          <a:lstStyle/>
          <a:p>
            <a:r>
              <a:rPr lang="en-US" sz="1600" u="sng">
                <a:hlinkClick r:id="rId2"/>
              </a:rPr>
              <a:t>https://www.youtube.com/watch?v=Hyc1aMtnHJo&amp;list=PLKkcRMjJTBgad8i7bjqSz6dsshCLeDHAN&amp;index=2</a:t>
            </a:r>
            <a:endParaRPr lang="en-US" sz="1600"/>
          </a:p>
        </p:txBody>
      </p:sp>
      <p:pic>
        <p:nvPicPr>
          <p:cNvPr id="5122" name="Picture 2" descr="Parks and Recreation - Ron Swanson and the Swivel Chair - YouTube">
            <a:extLst>
              <a:ext uri="{FF2B5EF4-FFF2-40B4-BE49-F238E27FC236}">
                <a16:creationId xmlns:a16="http://schemas.microsoft.com/office/drawing/2014/main" id="{9830826F-507E-2543-9180-44E03CBA0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1851" y="2505665"/>
            <a:ext cx="6277349" cy="3531008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745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usiness handshake">
            <a:extLst>
              <a:ext uri="{FF2B5EF4-FFF2-40B4-BE49-F238E27FC236}">
                <a16:creationId xmlns:a16="http://schemas.microsoft.com/office/drawing/2014/main" id="{C254B65B-CA28-8F4D-9A8C-E7C25C9C5F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21648" b="1744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E6C93A5D-0985-4386-8EC7-3EE1F82A8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40967" cy="6858000"/>
          </a:xfrm>
          <a:custGeom>
            <a:avLst/>
            <a:gdLst/>
            <a:ahLst/>
            <a:cxnLst/>
            <a:rect l="l" t="t" r="r" b="b"/>
            <a:pathLst>
              <a:path w="6040967" h="6858000">
                <a:moveTo>
                  <a:pt x="0" y="0"/>
                </a:moveTo>
                <a:lnTo>
                  <a:pt x="6040967" y="0"/>
                </a:lnTo>
                <a:lnTo>
                  <a:pt x="6040967" y="1900238"/>
                </a:lnTo>
                <a:lnTo>
                  <a:pt x="5670550" y="2178050"/>
                </a:lnTo>
                <a:lnTo>
                  <a:pt x="5666317" y="2184400"/>
                </a:lnTo>
                <a:lnTo>
                  <a:pt x="5659967" y="2193925"/>
                </a:lnTo>
                <a:lnTo>
                  <a:pt x="5653617" y="2201863"/>
                </a:lnTo>
                <a:lnTo>
                  <a:pt x="5653617" y="2211388"/>
                </a:lnTo>
                <a:lnTo>
                  <a:pt x="5653617" y="2220913"/>
                </a:lnTo>
                <a:lnTo>
                  <a:pt x="5659967" y="2228850"/>
                </a:lnTo>
                <a:lnTo>
                  <a:pt x="5666317" y="2238375"/>
                </a:lnTo>
                <a:lnTo>
                  <a:pt x="5670550" y="2244725"/>
                </a:lnTo>
                <a:lnTo>
                  <a:pt x="6040967" y="2522538"/>
                </a:lnTo>
                <a:lnTo>
                  <a:pt x="60409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36028FD2-3146-4CFE-9D16-590EF832D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653617" y="0"/>
            <a:ext cx="6538383" cy="6858000"/>
          </a:xfrm>
          <a:custGeom>
            <a:avLst/>
            <a:gdLst/>
            <a:ahLst/>
            <a:cxnLst/>
            <a:rect l="l" t="t" r="r" b="b"/>
            <a:pathLst>
              <a:path w="6538383" h="6858000">
                <a:moveTo>
                  <a:pt x="387350" y="0"/>
                </a:moveTo>
                <a:lnTo>
                  <a:pt x="4874683" y="0"/>
                </a:lnTo>
                <a:lnTo>
                  <a:pt x="6093883" y="0"/>
                </a:lnTo>
                <a:lnTo>
                  <a:pt x="6538383" y="0"/>
                </a:lnTo>
                <a:lnTo>
                  <a:pt x="6538383" y="6858000"/>
                </a:lnTo>
                <a:lnTo>
                  <a:pt x="6093883" y="6858000"/>
                </a:lnTo>
                <a:lnTo>
                  <a:pt x="4874683" y="6858000"/>
                </a:lnTo>
                <a:lnTo>
                  <a:pt x="387350" y="6858000"/>
                </a:lnTo>
                <a:lnTo>
                  <a:pt x="387350" y="2522538"/>
                </a:lnTo>
                <a:lnTo>
                  <a:pt x="16933" y="2244725"/>
                </a:lnTo>
                <a:lnTo>
                  <a:pt x="12700" y="2238375"/>
                </a:lnTo>
                <a:lnTo>
                  <a:pt x="6350" y="2228850"/>
                </a:lnTo>
                <a:lnTo>
                  <a:pt x="0" y="2220913"/>
                </a:lnTo>
                <a:lnTo>
                  <a:pt x="0" y="2211388"/>
                </a:lnTo>
                <a:lnTo>
                  <a:pt x="0" y="2201863"/>
                </a:lnTo>
                <a:lnTo>
                  <a:pt x="6350" y="2193925"/>
                </a:lnTo>
                <a:lnTo>
                  <a:pt x="12700" y="2184400"/>
                </a:lnTo>
                <a:lnTo>
                  <a:pt x="16933" y="2178050"/>
                </a:lnTo>
                <a:lnTo>
                  <a:pt x="387350" y="1900238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AB6B9F-3335-D34F-AF66-F6012ED5B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333" y="447188"/>
            <a:ext cx="5223934" cy="1559412"/>
          </a:xfrm>
        </p:spPr>
        <p:txBody>
          <a:bodyPr>
            <a:normAutofit/>
          </a:bodyPr>
          <a:lstStyle/>
          <a:p>
            <a:r>
              <a:rPr lang="en-US" sz="4400" dirty="0"/>
              <a:t>What is a soft skill?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B2BE9-F98D-FD4F-A82A-89E1D6C6D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333" y="2413000"/>
            <a:ext cx="5223934" cy="3632200"/>
          </a:xfrm>
        </p:spPr>
        <p:txBody>
          <a:bodyPr>
            <a:normAutofit/>
          </a:bodyPr>
          <a:lstStyle/>
          <a:p>
            <a:r>
              <a:rPr lang="en-US" sz="2000" dirty="0"/>
              <a:t>A soft skill is a personal attribute that enables someone to interact effectively</a:t>
            </a:r>
          </a:p>
          <a:p>
            <a:r>
              <a:rPr lang="en-US" sz="2000" dirty="0"/>
              <a:t>These are skills that would not typically be listed on a resume (like proficiency in a program or a degree) but that are still necessary to be an effective employee </a:t>
            </a:r>
          </a:p>
        </p:txBody>
      </p:sp>
    </p:spTree>
    <p:extLst>
      <p:ext uri="{BB962C8B-B14F-4D97-AF65-F5344CB8AC3E}">
        <p14:creationId xmlns:p14="http://schemas.microsoft.com/office/powerpoint/2010/main" val="3331518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D45553-91A4-480A-9577-0E0FC0D91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D240F8A8-FEA1-42C2-B259-27A935127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7B469A-3643-9E44-A0FD-1C5641F56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1741714"/>
            <a:ext cx="3518452" cy="4117749"/>
          </a:xfrm>
        </p:spPr>
        <p:txBody>
          <a:bodyPr anchor="t">
            <a:normAutofit/>
          </a:bodyPr>
          <a:lstStyle/>
          <a:p>
            <a:r>
              <a:rPr lang="en-US" sz="3700"/>
              <a:t>Time Management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A6C09BF-6D5F-4A40-B89A-A4709EFB4A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9444835"/>
              </p:ext>
            </p:extLst>
          </p:nvPr>
        </p:nvGraphicFramePr>
        <p:xfrm>
          <a:off x="5466523" y="1172818"/>
          <a:ext cx="5906328" cy="4686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8655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A5EB4-20A6-2545-B3C9-7D98DDD19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Competence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3DEE28E-884D-4460-B333-4928D57E69C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18712" y="2222287"/>
          <a:ext cx="10554574" cy="363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0541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20158-2DA7-B84B-9608-0E73574E5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/>
              <a:t>Achievement Motivation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764B46-F93C-4FAD-9A9A-9754E41087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719405"/>
              </p:ext>
            </p:extLst>
          </p:nvPr>
        </p:nvGraphicFramePr>
        <p:xfrm>
          <a:off x="819150" y="2548647"/>
          <a:ext cx="10553700" cy="331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3866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1CB08-AA91-6948-B957-4FCAF0C58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/>
              <a:t>Intellectual Flexibility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9A4A62-409E-4A85-94A6-43655DF6C2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454918"/>
              </p:ext>
            </p:extLst>
          </p:nvPr>
        </p:nvGraphicFramePr>
        <p:xfrm>
          <a:off x="80010" y="2137410"/>
          <a:ext cx="11944350" cy="451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3843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0C66E-AB55-9249-A5F3-C4EF4861A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Leadership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959CD0-BD4E-4863-8B7D-C703E2231D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968175"/>
              </p:ext>
            </p:extLst>
          </p:nvPr>
        </p:nvGraphicFramePr>
        <p:xfrm>
          <a:off x="818712" y="2222287"/>
          <a:ext cx="10554574" cy="363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931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7">
            <a:extLst>
              <a:ext uri="{FF2B5EF4-FFF2-40B4-BE49-F238E27FC236}">
                <a16:creationId xmlns:a16="http://schemas.microsoft.com/office/drawing/2014/main" id="{5C4E86D9-FC25-4C5B-B73F-77B0D9D11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2662237" y="-2662237"/>
            <a:ext cx="6867526" cy="12192000"/>
          </a:xfrm>
          <a:custGeom>
            <a:avLst/>
            <a:gdLst>
              <a:gd name="connsiteX0" fmla="*/ 0 w 6867526"/>
              <a:gd name="connsiteY0" fmla="*/ 11723012 h 12192000"/>
              <a:gd name="connsiteX1" fmla="*/ 0 w 6867526"/>
              <a:gd name="connsiteY1" fmla="*/ 4448765 h 12192000"/>
              <a:gd name="connsiteX2" fmla="*/ 0 w 6867526"/>
              <a:gd name="connsiteY2" fmla="*/ 0 h 12192000"/>
              <a:gd name="connsiteX3" fmla="*/ 6867524 w 6867526"/>
              <a:gd name="connsiteY3" fmla="*/ 0 h 12192000"/>
              <a:gd name="connsiteX4" fmla="*/ 6867524 w 6867526"/>
              <a:gd name="connsiteY4" fmla="*/ 4089952 h 12192000"/>
              <a:gd name="connsiteX5" fmla="*/ 6867524 w 6867526"/>
              <a:gd name="connsiteY5" fmla="*/ 10933355 h 12192000"/>
              <a:gd name="connsiteX6" fmla="*/ 6867526 w 6867526"/>
              <a:gd name="connsiteY6" fmla="*/ 10933355 h 12192000"/>
              <a:gd name="connsiteX7" fmla="*/ 6867526 w 6867526"/>
              <a:gd name="connsiteY7" fmla="*/ 12192000 h 12192000"/>
              <a:gd name="connsiteX8" fmla="*/ 9525 w 6867526"/>
              <a:gd name="connsiteY8" fmla="*/ 12192000 h 12192000"/>
              <a:gd name="connsiteX9" fmla="*/ 9525 w 6867526"/>
              <a:gd name="connsiteY9" fmla="*/ 11726716 h 12192000"/>
              <a:gd name="connsiteX10" fmla="*/ 4761 w 6867526"/>
              <a:gd name="connsiteY10" fmla="*/ 11726716 h 12192000"/>
              <a:gd name="connsiteX11" fmla="*/ 4761 w 6867526"/>
              <a:gd name="connsiteY11" fmla="*/ 11723012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67526" h="12192000">
                <a:moveTo>
                  <a:pt x="0" y="11723012"/>
                </a:moveTo>
                <a:lnTo>
                  <a:pt x="0" y="4448765"/>
                </a:lnTo>
                <a:lnTo>
                  <a:pt x="0" y="0"/>
                </a:lnTo>
                <a:lnTo>
                  <a:pt x="6867524" y="0"/>
                </a:lnTo>
                <a:lnTo>
                  <a:pt x="6867524" y="4089952"/>
                </a:lnTo>
                <a:lnTo>
                  <a:pt x="6867524" y="10933355"/>
                </a:lnTo>
                <a:lnTo>
                  <a:pt x="6867526" y="10933355"/>
                </a:lnTo>
                <a:lnTo>
                  <a:pt x="6867526" y="12192000"/>
                </a:lnTo>
                <a:lnTo>
                  <a:pt x="9525" y="12192000"/>
                </a:lnTo>
                <a:lnTo>
                  <a:pt x="9525" y="11726716"/>
                </a:lnTo>
                <a:lnTo>
                  <a:pt x="4761" y="11726716"/>
                </a:lnTo>
                <a:lnTo>
                  <a:pt x="4761" y="11723012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A55D88-0002-7547-A108-C1C2E882F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955" y="870740"/>
            <a:ext cx="6399577" cy="5116520"/>
          </a:xfrm>
        </p:spPr>
        <p:txBody>
          <a:bodyPr anchor="ctr">
            <a:normAutofit/>
          </a:bodyPr>
          <a:lstStyle/>
          <a:p>
            <a:r>
              <a:rPr lang="en-US" sz="6000"/>
              <a:t>Emotional Control</a:t>
            </a:r>
          </a:p>
        </p:txBody>
      </p:sp>
      <p:sp useBgFill="1">
        <p:nvSpPr>
          <p:cNvPr id="13" name="Freeform: Shape 9">
            <a:extLst>
              <a:ext uri="{FF2B5EF4-FFF2-40B4-BE49-F238E27FC236}">
                <a16:creationId xmlns:a16="http://schemas.microsoft.com/office/drawing/2014/main" id="{44AF92AB-F4DD-4C5A-BC11-E1D33AFC0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1034751" y="1034752"/>
            <a:ext cx="6858000" cy="4788497"/>
          </a:xfrm>
          <a:custGeom>
            <a:avLst/>
            <a:gdLst>
              <a:gd name="connsiteX0" fmla="*/ 6858000 w 6858000"/>
              <a:gd name="connsiteY0" fmla="*/ 468988 h 4788497"/>
              <a:gd name="connsiteX1" fmla="*/ 6858000 w 6858000"/>
              <a:gd name="connsiteY1" fmla="*/ 4490047 h 4788497"/>
              <a:gd name="connsiteX2" fmla="*/ 3859631 w 6858000"/>
              <a:gd name="connsiteY2" fmla="*/ 4490047 h 4788497"/>
              <a:gd name="connsiteX3" fmla="*/ 3478631 w 6858000"/>
              <a:gd name="connsiteY3" fmla="*/ 4775798 h 4788497"/>
              <a:gd name="connsiteX4" fmla="*/ 3470164 w 6858000"/>
              <a:gd name="connsiteY4" fmla="*/ 4778972 h 4788497"/>
              <a:gd name="connsiteX5" fmla="*/ 3457464 w 6858000"/>
              <a:gd name="connsiteY5" fmla="*/ 4783735 h 4788497"/>
              <a:gd name="connsiteX6" fmla="*/ 3446881 w 6858000"/>
              <a:gd name="connsiteY6" fmla="*/ 4788497 h 4788497"/>
              <a:gd name="connsiteX7" fmla="*/ 3434181 w 6858000"/>
              <a:gd name="connsiteY7" fmla="*/ 4788497 h 4788497"/>
              <a:gd name="connsiteX8" fmla="*/ 3423598 w 6858000"/>
              <a:gd name="connsiteY8" fmla="*/ 4788497 h 4788497"/>
              <a:gd name="connsiteX9" fmla="*/ 3410897 w 6858000"/>
              <a:gd name="connsiteY9" fmla="*/ 4783735 h 4788497"/>
              <a:gd name="connsiteX10" fmla="*/ 3398198 w 6858000"/>
              <a:gd name="connsiteY10" fmla="*/ 4778972 h 4788497"/>
              <a:gd name="connsiteX11" fmla="*/ 3389731 w 6858000"/>
              <a:gd name="connsiteY11" fmla="*/ 4775798 h 4788497"/>
              <a:gd name="connsiteX12" fmla="*/ 3008731 w 6858000"/>
              <a:gd name="connsiteY12" fmla="*/ 4490047 h 4788497"/>
              <a:gd name="connsiteX13" fmla="*/ 1012714 w 6858000"/>
              <a:gd name="connsiteY13" fmla="*/ 4490047 h 4788497"/>
              <a:gd name="connsiteX14" fmla="*/ 1012714 w 6858000"/>
              <a:gd name="connsiteY14" fmla="*/ 4489653 h 4788497"/>
              <a:gd name="connsiteX15" fmla="*/ 4761 w 6858000"/>
              <a:gd name="connsiteY15" fmla="*/ 4489653 h 4788497"/>
              <a:gd name="connsiteX16" fmla="*/ 4761 w 6858000"/>
              <a:gd name="connsiteY16" fmla="*/ 4487273 h 4788497"/>
              <a:gd name="connsiteX17" fmla="*/ 0 w 6858000"/>
              <a:gd name="connsiteY17" fmla="*/ 4487273 h 4788497"/>
              <a:gd name="connsiteX18" fmla="*/ 0 w 6858000"/>
              <a:gd name="connsiteY18" fmla="*/ 0 h 4788497"/>
              <a:gd name="connsiteX19" fmla="*/ 6848476 w 6858000"/>
              <a:gd name="connsiteY19" fmla="*/ 0 h 4788497"/>
              <a:gd name="connsiteX20" fmla="*/ 6848476 w 6858000"/>
              <a:gd name="connsiteY20" fmla="*/ 465284 h 4788497"/>
              <a:gd name="connsiteX21" fmla="*/ 6853240 w 6858000"/>
              <a:gd name="connsiteY21" fmla="*/ 465284 h 4788497"/>
              <a:gd name="connsiteX22" fmla="*/ 6853240 w 6858000"/>
              <a:gd name="connsiteY22" fmla="*/ 468988 h 478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858000" h="4788497">
                <a:moveTo>
                  <a:pt x="6858000" y="468988"/>
                </a:moveTo>
                <a:lnTo>
                  <a:pt x="6858000" y="4490047"/>
                </a:lnTo>
                <a:lnTo>
                  <a:pt x="3859631" y="4490047"/>
                </a:lnTo>
                <a:lnTo>
                  <a:pt x="3478631" y="4775798"/>
                </a:lnTo>
                <a:lnTo>
                  <a:pt x="3470164" y="4778972"/>
                </a:lnTo>
                <a:lnTo>
                  <a:pt x="3457464" y="4783735"/>
                </a:lnTo>
                <a:lnTo>
                  <a:pt x="3446881" y="4788497"/>
                </a:lnTo>
                <a:lnTo>
                  <a:pt x="3434181" y="4788497"/>
                </a:lnTo>
                <a:lnTo>
                  <a:pt x="3423598" y="4788497"/>
                </a:lnTo>
                <a:lnTo>
                  <a:pt x="3410897" y="4783735"/>
                </a:lnTo>
                <a:lnTo>
                  <a:pt x="3398198" y="4778972"/>
                </a:lnTo>
                <a:lnTo>
                  <a:pt x="3389731" y="4775798"/>
                </a:lnTo>
                <a:lnTo>
                  <a:pt x="3008731" y="4490047"/>
                </a:lnTo>
                <a:lnTo>
                  <a:pt x="1012714" y="4490047"/>
                </a:lnTo>
                <a:lnTo>
                  <a:pt x="1012714" y="4489653"/>
                </a:lnTo>
                <a:lnTo>
                  <a:pt x="4761" y="4489653"/>
                </a:lnTo>
                <a:lnTo>
                  <a:pt x="4761" y="4487273"/>
                </a:lnTo>
                <a:lnTo>
                  <a:pt x="0" y="4487273"/>
                </a:lnTo>
                <a:lnTo>
                  <a:pt x="0" y="0"/>
                </a:lnTo>
                <a:lnTo>
                  <a:pt x="6848476" y="0"/>
                </a:lnTo>
                <a:lnTo>
                  <a:pt x="6848476" y="465284"/>
                </a:lnTo>
                <a:lnTo>
                  <a:pt x="6853240" y="465284"/>
                </a:lnTo>
                <a:lnTo>
                  <a:pt x="6853240" y="468988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FD486-4093-9145-AFB1-45B02DC10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14" y="870740"/>
            <a:ext cx="3390391" cy="5116520"/>
          </a:xfrm>
          <a:effectLst/>
        </p:spPr>
        <p:txBody>
          <a:bodyPr>
            <a:normAutofit/>
          </a:bodyPr>
          <a:lstStyle/>
          <a:p>
            <a:r>
              <a:rPr lang="en-US" sz="1600" dirty="0"/>
              <a:t>Definition: Maintains control when he/she is faced with potentially stressful situations.</a:t>
            </a:r>
          </a:p>
          <a:p>
            <a:r>
              <a:rPr lang="en-US" sz="1600" dirty="0"/>
              <a:t>Examples: Remains composed during criticism, can effectively speak to large groups, does not allow emotions to dictate decisions </a:t>
            </a:r>
          </a:p>
        </p:txBody>
      </p:sp>
    </p:spTree>
    <p:extLst>
      <p:ext uri="{BB962C8B-B14F-4D97-AF65-F5344CB8AC3E}">
        <p14:creationId xmlns:p14="http://schemas.microsoft.com/office/powerpoint/2010/main" val="4185063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DEBD2-46FE-3542-B735-3A5DBA7C0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Initiative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6C89D-B31C-8F46-A57A-35021AF88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Definition: Likes to initiate action in new situations.</a:t>
            </a:r>
          </a:p>
          <a:p>
            <a:r>
              <a:rPr lang="en-US" dirty="0"/>
              <a:t>Examples: A self- starter, doesn’t need to be asked to do something, can think critically about what needs to be done </a:t>
            </a:r>
          </a:p>
        </p:txBody>
      </p:sp>
    </p:spTree>
    <p:extLst>
      <p:ext uri="{BB962C8B-B14F-4D97-AF65-F5344CB8AC3E}">
        <p14:creationId xmlns:p14="http://schemas.microsoft.com/office/powerpoint/2010/main" val="37246601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516</Words>
  <Application>Microsoft Macintosh PowerPoint</Application>
  <PresentationFormat>Widescreen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2</vt:lpstr>
      <vt:lpstr>Quotable</vt:lpstr>
      <vt:lpstr>Taking A Hard Look At Soft Skills </vt:lpstr>
      <vt:lpstr>What is a soft skill?</vt:lpstr>
      <vt:lpstr>Time Management</vt:lpstr>
      <vt:lpstr>Social Competence </vt:lpstr>
      <vt:lpstr>Achievement Motivation</vt:lpstr>
      <vt:lpstr>Intellectual Flexibility</vt:lpstr>
      <vt:lpstr>Task Leadership</vt:lpstr>
      <vt:lpstr>Emotional Control</vt:lpstr>
      <vt:lpstr>Active Initiative</vt:lpstr>
      <vt:lpstr>Self Confidence</vt:lpstr>
      <vt:lpstr>Game time!</vt:lpstr>
      <vt:lpstr>What skill is Michael NOT displaying very well in this video? </vt:lpstr>
      <vt:lpstr>What skill does Ross use in this situation?</vt:lpstr>
      <vt:lpstr>What skill of Dwight’s is Jim tracking in this video?</vt:lpstr>
      <vt:lpstr>What skill(s) were Lucy and Ethel using in this situation by putting chocolates in their hats? </vt:lpstr>
      <vt:lpstr>What skill in Ron NOT doing a good job of using when the woman tries to speak to him?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A Hard Look At Soft Skills </dc:title>
  <dc:creator>Morgan Henson</dc:creator>
  <cp:lastModifiedBy>Morgan Henson</cp:lastModifiedBy>
  <cp:revision>3</cp:revision>
  <dcterms:created xsi:type="dcterms:W3CDTF">2020-11-02T15:14:09Z</dcterms:created>
  <dcterms:modified xsi:type="dcterms:W3CDTF">2020-11-02T15:30:08Z</dcterms:modified>
</cp:coreProperties>
</file>